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Override1.xml" ContentType="application/vnd.openxmlformats-officedocument.themeOverrid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2.xml" ContentType="application/vnd.openxmlformats-officedocument.theme+xml"/>
  <Override PartName="/ppt/theme/themeOverride2.xml" ContentType="application/vnd.openxmlformats-officedocument.themeOverrid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98" r:id="rId1"/>
    <p:sldMasterId id="2147484189" r:id="rId2"/>
  </p:sldMasterIdLst>
  <p:notesMasterIdLst>
    <p:notesMasterId r:id="rId62"/>
  </p:notesMasterIdLst>
  <p:sldIdLst>
    <p:sldId id="256" r:id="rId3"/>
    <p:sldId id="260" r:id="rId4"/>
    <p:sldId id="261" r:id="rId5"/>
    <p:sldId id="262" r:id="rId6"/>
    <p:sldId id="264" r:id="rId7"/>
    <p:sldId id="311" r:id="rId8"/>
    <p:sldId id="265" r:id="rId9"/>
    <p:sldId id="296" r:id="rId10"/>
    <p:sldId id="263" r:id="rId11"/>
    <p:sldId id="295" r:id="rId12"/>
    <p:sldId id="273" r:id="rId13"/>
    <p:sldId id="310" r:id="rId14"/>
    <p:sldId id="274" r:id="rId15"/>
    <p:sldId id="266" r:id="rId16"/>
    <p:sldId id="297" r:id="rId17"/>
    <p:sldId id="312" r:id="rId18"/>
    <p:sldId id="270" r:id="rId19"/>
    <p:sldId id="271" r:id="rId20"/>
    <p:sldId id="269" r:id="rId21"/>
    <p:sldId id="268" r:id="rId22"/>
    <p:sldId id="272" r:id="rId23"/>
    <p:sldId id="318" r:id="rId24"/>
    <p:sldId id="275" r:id="rId25"/>
    <p:sldId id="294" r:id="rId26"/>
    <p:sldId id="276" r:id="rId27"/>
    <p:sldId id="277" r:id="rId28"/>
    <p:sldId id="278" r:id="rId29"/>
    <p:sldId id="293" r:id="rId30"/>
    <p:sldId id="292" r:id="rId31"/>
    <p:sldId id="279" r:id="rId32"/>
    <p:sldId id="280" r:id="rId33"/>
    <p:sldId id="319" r:id="rId34"/>
    <p:sldId id="284" r:id="rId35"/>
    <p:sldId id="281" r:id="rId36"/>
    <p:sldId id="282" r:id="rId37"/>
    <p:sldId id="283" r:id="rId38"/>
    <p:sldId id="313" r:id="rId39"/>
    <p:sldId id="314" r:id="rId40"/>
    <p:sldId id="315" r:id="rId41"/>
    <p:sldId id="316" r:id="rId42"/>
    <p:sldId id="317" r:id="rId43"/>
    <p:sldId id="285" r:id="rId44"/>
    <p:sldId id="309" r:id="rId45"/>
    <p:sldId id="286" r:id="rId46"/>
    <p:sldId id="287" r:id="rId47"/>
    <p:sldId id="308" r:id="rId48"/>
    <p:sldId id="288" r:id="rId49"/>
    <p:sldId id="289" r:id="rId50"/>
    <p:sldId id="290" r:id="rId51"/>
    <p:sldId id="291" r:id="rId52"/>
    <p:sldId id="298" r:id="rId53"/>
    <p:sldId id="299" r:id="rId54"/>
    <p:sldId id="300" r:id="rId55"/>
    <p:sldId id="301" r:id="rId56"/>
    <p:sldId id="302" r:id="rId57"/>
    <p:sldId id="303" r:id="rId58"/>
    <p:sldId id="304" r:id="rId59"/>
    <p:sldId id="305" r:id="rId60"/>
    <p:sldId id="306"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FAD0890-BFBE-3041-89D9-A8AF01A36CC0}">
          <p14:sldIdLst>
            <p14:sldId id="256"/>
          </p14:sldIdLst>
        </p14:section>
        <p14:section name="Intro to CM" id="{3FE3183F-7013-FF4D-B8AC-4EC93A2672FE}">
          <p14:sldIdLst>
            <p14:sldId id="260"/>
            <p14:sldId id="261"/>
            <p14:sldId id="262"/>
          </p14:sldIdLst>
        </p14:section>
        <p14:section name="Intro to Ansible" id="{A3769DB9-5078-124C-9C5E-05F7E735BF37}">
          <p14:sldIdLst>
            <p14:sldId id="264"/>
            <p14:sldId id="311"/>
            <p14:sldId id="265"/>
            <p14:sldId id="296"/>
            <p14:sldId id="263"/>
            <p14:sldId id="295"/>
          </p14:sldIdLst>
        </p14:section>
        <p14:section name="Installation" id="{4112089B-8D6D-B843-9C82-54044FD5EA51}">
          <p14:sldIdLst>
            <p14:sldId id="273"/>
            <p14:sldId id="310"/>
            <p14:sldId id="274"/>
          </p14:sldIdLst>
        </p14:section>
        <p14:section name="Inventory" id="{CE685A42-6F54-2D4D-BF0D-89BDFD809ED4}">
          <p14:sldIdLst>
            <p14:sldId id="266"/>
            <p14:sldId id="297"/>
            <p14:sldId id="312"/>
            <p14:sldId id="270"/>
            <p14:sldId id="271"/>
            <p14:sldId id="269"/>
            <p14:sldId id="268"/>
            <p14:sldId id="272"/>
            <p14:sldId id="318"/>
          </p14:sldIdLst>
        </p14:section>
        <p14:section name="AdHoc" id="{2CBB2851-0983-E34E-9F04-9E0FF8999FD6}">
          <p14:sldIdLst>
            <p14:sldId id="275"/>
            <p14:sldId id="294"/>
            <p14:sldId id="276"/>
            <p14:sldId id="277"/>
          </p14:sldIdLst>
        </p14:section>
        <p14:section name="Playbooks" id="{83A5FDF6-84D1-2043-88E3-2F21C8915F3A}">
          <p14:sldIdLst>
            <p14:sldId id="278"/>
            <p14:sldId id="293"/>
            <p14:sldId id="292"/>
            <p14:sldId id="279"/>
            <p14:sldId id="280"/>
            <p14:sldId id="319"/>
            <p14:sldId id="284"/>
            <p14:sldId id="281"/>
            <p14:sldId id="282"/>
            <p14:sldId id="283"/>
          </p14:sldIdLst>
        </p14:section>
        <p14:section name="Ansible Roles" id="{25CDC5C0-C5D2-4BD1-A876-10D90DA77BCE}">
          <p14:sldIdLst>
            <p14:sldId id="313"/>
            <p14:sldId id="314"/>
            <p14:sldId id="315"/>
            <p14:sldId id="316"/>
            <p14:sldId id="317"/>
          </p14:sldIdLst>
        </p14:section>
        <p14:section name="Ansible config file" id="{88E54CD6-A6CC-1341-9391-26B847B6DFDE}">
          <p14:sldIdLst>
            <p14:sldId id="285"/>
            <p14:sldId id="309"/>
            <p14:sldId id="286"/>
            <p14:sldId id="287"/>
            <p14:sldId id="308"/>
          </p14:sldIdLst>
        </p14:section>
        <p14:section name="Ansible Vault" id="{D15899A4-3FAB-5041-AAD1-4FA19DFD106C}">
          <p14:sldIdLst>
            <p14:sldId id="288"/>
            <p14:sldId id="289"/>
            <p14:sldId id="290"/>
            <p14:sldId id="291"/>
          </p14:sldIdLst>
        </p14:section>
        <p14:section name="Task Control" id="{404ECE96-700F-B14A-98C3-4E21822342FD}">
          <p14:sldIdLst>
            <p14:sldId id="298"/>
            <p14:sldId id="299"/>
            <p14:sldId id="300"/>
            <p14:sldId id="301"/>
            <p14:sldId id="302"/>
            <p14:sldId id="303"/>
            <p14:sldId id="304"/>
          </p14:sldIdLst>
        </p14:section>
        <p14:section name="Custom Template" id="{27E70765-9EE3-6A4A-94D3-FBBA97DB2B2F}">
          <p14:sldIdLst>
            <p14:sldId id="305"/>
            <p14:sldId id="306"/>
          </p14:sldIdLst>
        </p14:section>
        <p14:section name="Customer User Cases" id="{E14DB17A-BF49-4891-8C8C-D21EC4A244BB}">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2D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690" autoAdjust="0"/>
  </p:normalViewPr>
  <p:slideViewPr>
    <p:cSldViewPr snapToGrid="0">
      <p:cViewPr varScale="1">
        <p:scale>
          <a:sx n="66" d="100"/>
          <a:sy n="66" d="100"/>
        </p:scale>
        <p:origin x="668"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s>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sv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EC3851-3730-2B42-91E8-25506C5A1AD8}" type="datetimeFigureOut">
              <a:rPr lang="en-US" smtClean="0"/>
              <a:t>5/12/2025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009D63-78FD-0549-9549-E465DCBB57E7}" type="slidenum">
              <a:rPr lang="en-US" smtClean="0"/>
              <a:t>‹#›</a:t>
            </a:fld>
            <a:endParaRPr lang="en-US"/>
          </a:p>
        </p:txBody>
      </p:sp>
    </p:spTree>
    <p:extLst>
      <p:ext uri="{BB962C8B-B14F-4D97-AF65-F5344CB8AC3E}">
        <p14:creationId xmlns:p14="http://schemas.microsoft.com/office/powerpoint/2010/main" val="162770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2</a:t>
            </a:fld>
            <a:endParaRPr lang="en-US"/>
          </a:p>
        </p:txBody>
      </p:sp>
    </p:spTree>
    <p:extLst>
      <p:ext uri="{BB962C8B-B14F-4D97-AF65-F5344CB8AC3E}">
        <p14:creationId xmlns:p14="http://schemas.microsoft.com/office/powerpoint/2010/main" val="3551035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18</a:t>
            </a:fld>
            <a:endParaRPr lang="en-US"/>
          </a:p>
        </p:txBody>
      </p:sp>
    </p:spTree>
    <p:extLst>
      <p:ext uri="{BB962C8B-B14F-4D97-AF65-F5344CB8AC3E}">
        <p14:creationId xmlns:p14="http://schemas.microsoft.com/office/powerpoint/2010/main" val="37926683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19</a:t>
            </a:fld>
            <a:endParaRPr lang="en-US"/>
          </a:p>
        </p:txBody>
      </p:sp>
    </p:spTree>
    <p:extLst>
      <p:ext uri="{BB962C8B-B14F-4D97-AF65-F5344CB8AC3E}">
        <p14:creationId xmlns:p14="http://schemas.microsoft.com/office/powerpoint/2010/main" val="2555731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20</a:t>
            </a:fld>
            <a:endParaRPr lang="en-US"/>
          </a:p>
        </p:txBody>
      </p:sp>
    </p:spTree>
    <p:extLst>
      <p:ext uri="{BB962C8B-B14F-4D97-AF65-F5344CB8AC3E}">
        <p14:creationId xmlns:p14="http://schemas.microsoft.com/office/powerpoint/2010/main" val="2031225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104F6-B6E7-F9FC-A568-8BAEE6DFAB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280060-50E3-E395-449F-2A18A84E18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708387-C8DA-13C0-2B95-066DDACFBA8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F21D599-0651-9297-033D-8899D1BED180}"/>
              </a:ext>
            </a:extLst>
          </p:cNvPr>
          <p:cNvSpPr>
            <a:spLocks noGrp="1"/>
          </p:cNvSpPr>
          <p:nvPr>
            <p:ph type="sldNum" sz="quarter" idx="5"/>
          </p:nvPr>
        </p:nvSpPr>
        <p:spPr/>
        <p:txBody>
          <a:bodyPr/>
          <a:lstStyle/>
          <a:p>
            <a:fld id="{1A009D63-78FD-0549-9549-E465DCBB57E7}" type="slidenum">
              <a:rPr lang="en-US" smtClean="0"/>
              <a:t>21</a:t>
            </a:fld>
            <a:endParaRPr lang="en-US"/>
          </a:p>
        </p:txBody>
      </p:sp>
    </p:spTree>
    <p:extLst>
      <p:ext uri="{BB962C8B-B14F-4D97-AF65-F5344CB8AC3E}">
        <p14:creationId xmlns:p14="http://schemas.microsoft.com/office/powerpoint/2010/main" val="42353399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104F6-B6E7-F9FC-A568-8BAEE6DFAB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280060-50E3-E395-449F-2A18A84E18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708387-C8DA-13C0-2B95-066DDACFBA8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F21D599-0651-9297-033D-8899D1BED180}"/>
              </a:ext>
            </a:extLst>
          </p:cNvPr>
          <p:cNvSpPr>
            <a:spLocks noGrp="1"/>
          </p:cNvSpPr>
          <p:nvPr>
            <p:ph type="sldNum" sz="quarter" idx="5"/>
          </p:nvPr>
        </p:nvSpPr>
        <p:spPr/>
        <p:txBody>
          <a:bodyPr/>
          <a:lstStyle/>
          <a:p>
            <a:fld id="{1A009D63-78FD-0549-9549-E465DCBB57E7}" type="slidenum">
              <a:rPr lang="en-US" smtClean="0"/>
              <a:t>22</a:t>
            </a:fld>
            <a:endParaRPr lang="en-US"/>
          </a:p>
        </p:txBody>
      </p:sp>
    </p:spTree>
    <p:extLst>
      <p:ext uri="{BB962C8B-B14F-4D97-AF65-F5344CB8AC3E}">
        <p14:creationId xmlns:p14="http://schemas.microsoft.com/office/powerpoint/2010/main" val="41732991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23</a:t>
            </a:fld>
            <a:endParaRPr lang="en-US"/>
          </a:p>
        </p:txBody>
      </p:sp>
    </p:spTree>
    <p:extLst>
      <p:ext uri="{BB962C8B-B14F-4D97-AF65-F5344CB8AC3E}">
        <p14:creationId xmlns:p14="http://schemas.microsoft.com/office/powerpoint/2010/main" val="24725519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25</a:t>
            </a:fld>
            <a:endParaRPr lang="en-US"/>
          </a:p>
        </p:txBody>
      </p:sp>
    </p:spTree>
    <p:extLst>
      <p:ext uri="{BB962C8B-B14F-4D97-AF65-F5344CB8AC3E}">
        <p14:creationId xmlns:p14="http://schemas.microsoft.com/office/powerpoint/2010/main" val="15146246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27</a:t>
            </a:fld>
            <a:endParaRPr lang="en-US"/>
          </a:p>
        </p:txBody>
      </p:sp>
    </p:spTree>
    <p:extLst>
      <p:ext uri="{BB962C8B-B14F-4D97-AF65-F5344CB8AC3E}">
        <p14:creationId xmlns:p14="http://schemas.microsoft.com/office/powerpoint/2010/main" val="17988485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30</a:t>
            </a:fld>
            <a:endParaRPr lang="en-US"/>
          </a:p>
        </p:txBody>
      </p:sp>
    </p:spTree>
    <p:extLst>
      <p:ext uri="{BB962C8B-B14F-4D97-AF65-F5344CB8AC3E}">
        <p14:creationId xmlns:p14="http://schemas.microsoft.com/office/powerpoint/2010/main" val="39398856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31</a:t>
            </a:fld>
            <a:endParaRPr lang="en-US"/>
          </a:p>
        </p:txBody>
      </p:sp>
    </p:spTree>
    <p:extLst>
      <p:ext uri="{BB962C8B-B14F-4D97-AF65-F5344CB8AC3E}">
        <p14:creationId xmlns:p14="http://schemas.microsoft.com/office/powerpoint/2010/main" val="156370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4</a:t>
            </a:fld>
            <a:endParaRPr lang="en-US"/>
          </a:p>
        </p:txBody>
      </p:sp>
    </p:spTree>
    <p:extLst>
      <p:ext uri="{BB962C8B-B14F-4D97-AF65-F5344CB8AC3E}">
        <p14:creationId xmlns:p14="http://schemas.microsoft.com/office/powerpoint/2010/main" val="12412116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32</a:t>
            </a:fld>
            <a:endParaRPr lang="en-US"/>
          </a:p>
        </p:txBody>
      </p:sp>
    </p:spTree>
    <p:extLst>
      <p:ext uri="{BB962C8B-B14F-4D97-AF65-F5344CB8AC3E}">
        <p14:creationId xmlns:p14="http://schemas.microsoft.com/office/powerpoint/2010/main" val="3467212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33</a:t>
            </a:fld>
            <a:endParaRPr lang="en-US"/>
          </a:p>
        </p:txBody>
      </p:sp>
    </p:spTree>
    <p:extLst>
      <p:ext uri="{BB962C8B-B14F-4D97-AF65-F5344CB8AC3E}">
        <p14:creationId xmlns:p14="http://schemas.microsoft.com/office/powerpoint/2010/main" val="25242904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34</a:t>
            </a:fld>
            <a:endParaRPr lang="en-US"/>
          </a:p>
        </p:txBody>
      </p:sp>
    </p:spTree>
    <p:extLst>
      <p:ext uri="{BB962C8B-B14F-4D97-AF65-F5344CB8AC3E}">
        <p14:creationId xmlns:p14="http://schemas.microsoft.com/office/powerpoint/2010/main" val="887537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35</a:t>
            </a:fld>
            <a:endParaRPr lang="en-US"/>
          </a:p>
        </p:txBody>
      </p:sp>
    </p:spTree>
    <p:extLst>
      <p:ext uri="{BB962C8B-B14F-4D97-AF65-F5344CB8AC3E}">
        <p14:creationId xmlns:p14="http://schemas.microsoft.com/office/powerpoint/2010/main" val="13731283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36</a:t>
            </a:fld>
            <a:endParaRPr lang="en-US"/>
          </a:p>
        </p:txBody>
      </p:sp>
    </p:spTree>
    <p:extLst>
      <p:ext uri="{BB962C8B-B14F-4D97-AF65-F5344CB8AC3E}">
        <p14:creationId xmlns:p14="http://schemas.microsoft.com/office/powerpoint/2010/main" val="42455016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endParaRPr lang="en-IN" dirty="0"/>
          </a:p>
        </p:txBody>
      </p:sp>
      <p:sp>
        <p:nvSpPr>
          <p:cNvPr id="4" name="Slide Number Placeholder 3"/>
          <p:cNvSpPr>
            <a:spLocks noGrp="1"/>
          </p:cNvSpPr>
          <p:nvPr>
            <p:ph type="sldNum" sz="quarter" idx="5"/>
          </p:nvPr>
        </p:nvSpPr>
        <p:spPr/>
        <p:txBody>
          <a:bodyPr/>
          <a:lstStyle/>
          <a:p>
            <a:fld id="{1A009D63-78FD-0549-9549-E465DCBB57E7}" type="slidenum">
              <a:rPr lang="en-US" smtClean="0"/>
              <a:t>37</a:t>
            </a:fld>
            <a:endParaRPr lang="en-US"/>
          </a:p>
        </p:txBody>
      </p:sp>
    </p:spTree>
    <p:extLst>
      <p:ext uri="{BB962C8B-B14F-4D97-AF65-F5344CB8AC3E}">
        <p14:creationId xmlns:p14="http://schemas.microsoft.com/office/powerpoint/2010/main" val="31029835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47</a:t>
            </a:fld>
            <a:endParaRPr lang="en-US"/>
          </a:p>
        </p:txBody>
      </p:sp>
    </p:spTree>
    <p:extLst>
      <p:ext uri="{BB962C8B-B14F-4D97-AF65-F5344CB8AC3E}">
        <p14:creationId xmlns:p14="http://schemas.microsoft.com/office/powerpoint/2010/main" val="29889375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58</a:t>
            </a:fld>
            <a:endParaRPr lang="en-US"/>
          </a:p>
        </p:txBody>
      </p:sp>
    </p:spTree>
    <p:extLst>
      <p:ext uri="{BB962C8B-B14F-4D97-AF65-F5344CB8AC3E}">
        <p14:creationId xmlns:p14="http://schemas.microsoft.com/office/powerpoint/2010/main" val="11301520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5</a:t>
            </a:fld>
            <a:endParaRPr lang="en-US"/>
          </a:p>
        </p:txBody>
      </p:sp>
    </p:spTree>
    <p:extLst>
      <p:ext uri="{BB962C8B-B14F-4D97-AF65-F5344CB8AC3E}">
        <p14:creationId xmlns:p14="http://schemas.microsoft.com/office/powerpoint/2010/main" val="512688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7</a:t>
            </a:fld>
            <a:endParaRPr lang="en-US"/>
          </a:p>
        </p:txBody>
      </p:sp>
    </p:spTree>
    <p:extLst>
      <p:ext uri="{BB962C8B-B14F-4D97-AF65-F5344CB8AC3E}">
        <p14:creationId xmlns:p14="http://schemas.microsoft.com/office/powerpoint/2010/main" val="10717612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9</a:t>
            </a:fld>
            <a:endParaRPr lang="en-US"/>
          </a:p>
        </p:txBody>
      </p:sp>
    </p:spTree>
    <p:extLst>
      <p:ext uri="{BB962C8B-B14F-4D97-AF65-F5344CB8AC3E}">
        <p14:creationId xmlns:p14="http://schemas.microsoft.com/office/powerpoint/2010/main" val="2057990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1A009D63-78FD-0549-9549-E465DCBB57E7}" type="slidenum">
              <a:rPr lang="en-US" smtClean="0"/>
              <a:t>11</a:t>
            </a:fld>
            <a:endParaRPr lang="en-US"/>
          </a:p>
        </p:txBody>
      </p:sp>
    </p:spTree>
    <p:extLst>
      <p:ext uri="{BB962C8B-B14F-4D97-AF65-F5344CB8AC3E}">
        <p14:creationId xmlns:p14="http://schemas.microsoft.com/office/powerpoint/2010/main" val="1375866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13</a:t>
            </a:fld>
            <a:endParaRPr lang="en-US"/>
          </a:p>
        </p:txBody>
      </p:sp>
    </p:spTree>
    <p:extLst>
      <p:ext uri="{BB962C8B-B14F-4D97-AF65-F5344CB8AC3E}">
        <p14:creationId xmlns:p14="http://schemas.microsoft.com/office/powerpoint/2010/main" val="3281159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14</a:t>
            </a:fld>
            <a:endParaRPr lang="en-US"/>
          </a:p>
        </p:txBody>
      </p:sp>
    </p:spTree>
    <p:extLst>
      <p:ext uri="{BB962C8B-B14F-4D97-AF65-F5344CB8AC3E}">
        <p14:creationId xmlns:p14="http://schemas.microsoft.com/office/powerpoint/2010/main" val="79683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009D63-78FD-0549-9549-E465DCBB57E7}" type="slidenum">
              <a:rPr lang="en-US" smtClean="0"/>
              <a:t>17</a:t>
            </a:fld>
            <a:endParaRPr lang="en-US"/>
          </a:p>
        </p:txBody>
      </p:sp>
    </p:spTree>
    <p:extLst>
      <p:ext uri="{BB962C8B-B14F-4D97-AF65-F5344CB8AC3E}">
        <p14:creationId xmlns:p14="http://schemas.microsoft.com/office/powerpoint/2010/main" val="10876561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Master" Target="../slideMasters/slideMaster2.xml"/><Relationship Id="rId1" Type="http://schemas.openxmlformats.org/officeDocument/2006/relationships/themeOverride" Target="../theme/themeOverride2.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4.svg"/></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1.jpeg"/><Relationship Id="rId4" Type="http://schemas.openxmlformats.org/officeDocument/2006/relationships/image" Target="../media/image10.svg"/></Relationships>
</file>

<file path=ppt/slideLayouts/_rels/slideLayout1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2.jpeg"/><Relationship Id="rId4" Type="http://schemas.openxmlformats.org/officeDocument/2006/relationships/image" Target="../media/image4.svg"/></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2.jpeg"/><Relationship Id="rId1" Type="http://schemas.openxmlformats.org/officeDocument/2006/relationships/slideMaster" Target="../slideMasters/slideMaster2.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3.jpeg"/><Relationship Id="rId4" Type="http://schemas.openxmlformats.org/officeDocument/2006/relationships/image" Target="../media/image4.svg"/></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3.jpeg"/><Relationship Id="rId4" Type="http://schemas.openxmlformats.org/officeDocument/2006/relationships/image" Target="../media/image10.svg"/></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4.jpeg"/><Relationship Id="rId1" Type="http://schemas.openxmlformats.org/officeDocument/2006/relationships/slideMaster" Target="../slideMasters/slideMaster2.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4.jpeg"/><Relationship Id="rId1" Type="http://schemas.openxmlformats.org/officeDocument/2006/relationships/slideMaster" Target="../slideMasters/slideMaster2.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5.jpeg"/><Relationship Id="rId4" Type="http://schemas.openxmlformats.org/officeDocument/2006/relationships/image" Target="../media/image4.svg"/></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5.jpeg"/><Relationship Id="rId4" Type="http://schemas.openxmlformats.org/officeDocument/2006/relationships/image" Target="../media/image10.svg"/></Relationships>
</file>

<file path=ppt/slideLayouts/_rels/slideLayout1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6.jpeg"/><Relationship Id="rId4" Type="http://schemas.openxmlformats.org/officeDocument/2006/relationships/image" Target="../media/image4.svg"/></Relationships>
</file>

<file path=ppt/slideLayouts/_rels/slideLayout1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6.jpeg"/><Relationship Id="rId4" Type="http://schemas.openxmlformats.org/officeDocument/2006/relationships/image" Target="../media/image10.svg"/></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7.jpeg"/><Relationship Id="rId4" Type="http://schemas.openxmlformats.org/officeDocument/2006/relationships/image" Target="../media/image4.svg"/></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7.jpeg"/><Relationship Id="rId4" Type="http://schemas.openxmlformats.org/officeDocument/2006/relationships/image" Target="../media/image10.svg"/></Relationships>
</file>

<file path=ppt/slideLayouts/_rels/slideLayout1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8.jpeg"/><Relationship Id="rId4" Type="http://schemas.openxmlformats.org/officeDocument/2006/relationships/image" Target="../media/image4.svg"/></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8.jpeg"/><Relationship Id="rId4" Type="http://schemas.openxmlformats.org/officeDocument/2006/relationships/image" Target="../media/image10.svg"/></Relationships>
</file>

<file path=ppt/slideLayouts/_rels/slideLayout1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9.jpeg"/><Relationship Id="rId4" Type="http://schemas.openxmlformats.org/officeDocument/2006/relationships/image" Target="../media/image4.svg"/></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29.jpeg"/><Relationship Id="rId4" Type="http://schemas.openxmlformats.org/officeDocument/2006/relationships/image" Target="../media/image10.sv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30.jpeg"/><Relationship Id="rId4" Type="http://schemas.openxmlformats.org/officeDocument/2006/relationships/image" Target="../media/image4.svg"/></Relationships>
</file>

<file path=ppt/slideLayouts/_rels/slideLayout15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2.xml"/><Relationship Id="rId5" Type="http://schemas.openxmlformats.org/officeDocument/2006/relationships/image" Target="../media/image30.jpeg"/><Relationship Id="rId4" Type="http://schemas.openxmlformats.org/officeDocument/2006/relationships/image" Target="../media/image10.svg"/></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15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5.jpeg"/><Relationship Id="rId5" Type="http://schemas.openxmlformats.org/officeDocument/2006/relationships/image" Target="../media/image10.svg"/><Relationship Id="rId4" Type="http://schemas.openxmlformats.org/officeDocument/2006/relationships/image" Target="../media/image9.pn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1.jpeg"/><Relationship Id="rId4" Type="http://schemas.openxmlformats.org/officeDocument/2006/relationships/image" Target="../media/image4.svg"/></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1.jpeg"/><Relationship Id="rId4" Type="http://schemas.openxmlformats.org/officeDocument/2006/relationships/image" Target="../media/image10.svg"/></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2.jpeg"/><Relationship Id="rId4" Type="http://schemas.openxmlformats.org/officeDocument/2006/relationships/image" Target="../media/image4.sv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2.jpeg"/><Relationship Id="rId1" Type="http://schemas.openxmlformats.org/officeDocument/2006/relationships/slideMaster" Target="../slideMasters/slideMaster1.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3.jpeg"/><Relationship Id="rId4" Type="http://schemas.openxmlformats.org/officeDocument/2006/relationships/image" Target="../media/image4.svg"/></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3.jpeg"/><Relationship Id="rId4" Type="http://schemas.openxmlformats.org/officeDocument/2006/relationships/image" Target="../media/image10.sv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4.jpe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4.jpeg"/><Relationship Id="rId1" Type="http://schemas.openxmlformats.org/officeDocument/2006/relationships/slideMaster" Target="../slideMasters/slideMaster1.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5.jpeg"/><Relationship Id="rId4" Type="http://schemas.openxmlformats.org/officeDocument/2006/relationships/image" Target="../media/image4.sv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5.jpeg"/><Relationship Id="rId4" Type="http://schemas.openxmlformats.org/officeDocument/2006/relationships/image" Target="../media/image10.sv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6.jpeg"/><Relationship Id="rId4" Type="http://schemas.openxmlformats.org/officeDocument/2006/relationships/image" Target="../media/image4.sv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6.jpeg"/><Relationship Id="rId4" Type="http://schemas.openxmlformats.org/officeDocument/2006/relationships/image" Target="../media/image10.sv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7.jpeg"/><Relationship Id="rId4" Type="http://schemas.openxmlformats.org/officeDocument/2006/relationships/image" Target="../media/image4.sv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7.jpeg"/><Relationship Id="rId4" Type="http://schemas.openxmlformats.org/officeDocument/2006/relationships/image" Target="../media/image10.sv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8.jpeg"/><Relationship Id="rId4" Type="http://schemas.openxmlformats.org/officeDocument/2006/relationships/image" Target="../media/image4.sv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8.jpeg"/><Relationship Id="rId4" Type="http://schemas.openxmlformats.org/officeDocument/2006/relationships/image" Target="../media/image10.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9.jpeg"/><Relationship Id="rId4" Type="http://schemas.openxmlformats.org/officeDocument/2006/relationships/image" Target="../media/image4.sv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29.jpeg"/><Relationship Id="rId4" Type="http://schemas.openxmlformats.org/officeDocument/2006/relationships/image" Target="../media/image10.sv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30.jpeg"/><Relationship Id="rId4" Type="http://schemas.openxmlformats.org/officeDocument/2006/relationships/image" Target="../media/image4.sv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30.jpeg"/><Relationship Id="rId4" Type="http://schemas.openxmlformats.org/officeDocument/2006/relationships/image" Target="../media/image10.sv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2.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8.png"/><Relationship Id="rId1" Type="http://schemas.openxmlformats.org/officeDocument/2006/relationships/slideMaster" Target="../slideMasters/slideMaster2.xml"/><Relationship Id="rId6" Type="http://schemas.openxmlformats.org/officeDocument/2006/relationships/image" Target="../media/image5.jpeg"/><Relationship Id="rId5" Type="http://schemas.openxmlformats.org/officeDocument/2006/relationships/image" Target="../media/image10.svg"/><Relationship Id="rId4" Type="http://schemas.openxmlformats.org/officeDocument/2006/relationships/image" Target="../media/image9.png"/></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Light - Title">
    <p:spTree>
      <p:nvGrpSpPr>
        <p:cNvPr id="1" name=""/>
        <p:cNvGrpSpPr/>
        <p:nvPr/>
      </p:nvGrpSpPr>
      <p:grpSpPr>
        <a:xfrm>
          <a:off x="0" y="0"/>
          <a:ext cx="0" cy="0"/>
          <a:chOff x="0" y="0"/>
          <a:chExt cx="0" cy="0"/>
        </a:xfrm>
      </p:grpSpPr>
      <p:pic>
        <p:nvPicPr>
          <p:cNvPr id="28" name="Cloud">
            <a:extLst>
              <a:ext uri="{FF2B5EF4-FFF2-40B4-BE49-F238E27FC236}">
                <a16:creationId xmlns:a16="http://schemas.microsoft.com/office/drawing/2014/main" id="{C96C0F11-AAE4-4147-BF68-F2C0EE13073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860484" y="20917"/>
            <a:ext cx="4331516" cy="2542941"/>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Title goes here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AE562C"/>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5595"/>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3188"/>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
        <p:nvSpPr>
          <p:cNvPr id="9" name="object 9">
            <a:extLst>
              <a:ext uri="{FF2B5EF4-FFF2-40B4-BE49-F238E27FC236}">
                <a16:creationId xmlns:a16="http://schemas.microsoft.com/office/drawing/2014/main" id="{26349A69-90E3-45DB-BC86-3B7FB26B13E2}"/>
              </a:ext>
            </a:extLst>
          </p:cNvPr>
          <p:cNvSpPr/>
          <p:nvPr/>
        </p:nvSpPr>
        <p:spPr>
          <a:xfrm>
            <a:off x="0" y="0"/>
            <a:ext cx="190482" cy="6857365"/>
          </a:xfrm>
          <a:prstGeom prst="rect">
            <a:avLst/>
          </a:prstGeom>
          <a:blipFill>
            <a:blip r:embed="rId6" cstate="email">
              <a:extLst>
                <a:ext uri="{28A0092B-C50C-407E-A947-70E740481C1C}">
                  <a14:useLocalDpi xmlns:a14="http://schemas.microsoft.com/office/drawing/2010/main"/>
                </a:ext>
              </a:extLst>
            </a:blip>
            <a:stretch>
              <a:fillRect/>
            </a:stretch>
          </a:blipFill>
        </p:spPr>
        <p:txBody>
          <a:bodyPr wrap="square" lIns="0" tIns="0" rIns="0" bIns="0" rtlCol="0"/>
          <a:lstStyle/>
          <a:p>
            <a:endParaRPr sz="2968"/>
          </a:p>
        </p:txBody>
      </p:sp>
    </p:spTree>
    <p:extLst>
      <p:ext uri="{BB962C8B-B14F-4D97-AF65-F5344CB8AC3E}">
        <p14:creationId xmlns:p14="http://schemas.microsoft.com/office/powerpoint/2010/main" val="3296759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Dark - Title/Subtitle 2 Column">
    <p:bg>
      <p:bgRef idx="1001">
        <a:schemeClr val="bg1"/>
      </p:bgRef>
    </p:bg>
    <p:spTree>
      <p:nvGrpSpPr>
        <p:cNvPr id="1" name=""/>
        <p:cNvGrpSpPr/>
        <p:nvPr/>
      </p:nvGrpSpPr>
      <p:grpSpPr>
        <a:xfrm>
          <a:off x="0" y="0"/>
          <a:ext cx="0" cy="0"/>
          <a:chOff x="0" y="0"/>
          <a:chExt cx="0" cy="0"/>
        </a:xfrm>
      </p:grpSpPr>
      <p:pic>
        <p:nvPicPr>
          <p:cNvPr id="12" name="Cloud">
            <a:extLst>
              <a:ext uri="{FF2B5EF4-FFF2-40B4-BE49-F238E27FC236}">
                <a16:creationId xmlns:a16="http://schemas.microsoft.com/office/drawing/2014/main" id="{28C366F9-78A6-F740-87C8-B4D59AEB61B6}"/>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4"/>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6108521" y="1608588"/>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6366215" y="1609724"/>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itle 4">
            <a:extLst>
              <a:ext uri="{FF2B5EF4-FFF2-40B4-BE49-F238E27FC236}">
                <a16:creationId xmlns:a16="http://schemas.microsoft.com/office/drawing/2014/main" id="{C3662519-4941-4045-9F0E-DBC7AD6CC29F}"/>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C9E807CE-245D-4F0E-ACCB-E3FE7584A0AE}"/>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D5C87038-F332-48C5-BA1A-25E935076236}"/>
              </a:ext>
            </a:extLst>
          </p:cNvPr>
          <p:cNvSpPr>
            <a:spLocks noGrp="1"/>
          </p:cNvSpPr>
          <p:nvPr>
            <p:ph type="ftr" sz="quarter" idx="17"/>
          </p:nvPr>
        </p:nvSpPr>
        <p:spPr/>
        <p:txBody>
          <a:bodyPr/>
          <a:lstStyle/>
          <a:p>
            <a:endParaRPr lang="en-US"/>
          </a:p>
        </p:txBody>
      </p:sp>
      <p:sp>
        <p:nvSpPr>
          <p:cNvPr id="8" name="Slide Number Placeholder 7">
            <a:extLst>
              <a:ext uri="{FF2B5EF4-FFF2-40B4-BE49-F238E27FC236}">
                <a16:creationId xmlns:a16="http://schemas.microsoft.com/office/drawing/2014/main" id="{40BF160E-FC2C-48A7-921B-3472529A1B06}"/>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8954722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Dark - Numbered Outline">
    <p:bg>
      <p:bgPr>
        <a:solidFill>
          <a:schemeClr val="tx1"/>
        </a:solidFill>
        <a:effectLst/>
      </p:bgPr>
    </p:bg>
    <p:spTree>
      <p:nvGrpSpPr>
        <p:cNvPr id="1" name=""/>
        <p:cNvGrpSpPr/>
        <p:nvPr/>
      </p:nvGrpSpPr>
      <p:grpSpPr>
        <a:xfrm>
          <a:off x="0" y="0"/>
          <a:ext cx="0" cy="0"/>
          <a:chOff x="0" y="0"/>
          <a:chExt cx="0" cy="0"/>
        </a:xfrm>
      </p:grpSpPr>
      <p:pic>
        <p:nvPicPr>
          <p:cNvPr id="10" name="Cloud">
            <a:extLst>
              <a:ext uri="{FF2B5EF4-FFF2-40B4-BE49-F238E27FC236}">
                <a16:creationId xmlns:a16="http://schemas.microsoft.com/office/drawing/2014/main" id="{EFF16796-4E17-4FE8-979C-14D949353660}"/>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552283" y="4403039"/>
            <a:ext cx="6133748" cy="1695012"/>
          </a:xfrm>
          <a:prstGeom prst="rect">
            <a:avLst/>
          </a:prstGeom>
        </p:spPr>
      </p:pic>
      <p:sp>
        <p:nvSpPr>
          <p:cNvPr id="4" name="Text Placeholder 3">
            <a:extLst>
              <a:ext uri="{FF2B5EF4-FFF2-40B4-BE49-F238E27FC236}">
                <a16:creationId xmlns:a16="http://schemas.microsoft.com/office/drawing/2014/main" id="{0CACCDE9-9415-4B6A-88C5-02BDAA76AAC8}"/>
              </a:ext>
            </a:extLst>
          </p:cNvPr>
          <p:cNvSpPr>
            <a:spLocks noGrp="1"/>
          </p:cNvSpPr>
          <p:nvPr>
            <p:ph type="body" sz="quarter" idx="43"/>
          </p:nvPr>
        </p:nvSpPr>
        <p:spPr>
          <a:xfrm>
            <a:off x="762000" y="1609724"/>
            <a:ext cx="10687050" cy="4505325"/>
          </a:xfrm>
          <a:noFill/>
        </p:spPr>
        <p:txBody>
          <a:bodyPr vert="horz" lIns="0" tIns="0" rIns="0" bIns="0" rtlCol="0">
            <a:noAutofit/>
          </a:bodyPr>
          <a:lstStyle>
            <a:lvl1pPr marL="0" indent="-365760">
              <a:buClr>
                <a:schemeClr val="accent6"/>
              </a:buClr>
              <a:buFont typeface="+mj-lt"/>
              <a:buAutoNum type="arabicPeriod"/>
              <a:defRPr lang="en-US" dirty="0">
                <a:solidFill>
                  <a:schemeClr val="bg1"/>
                </a:solidFill>
              </a:defRPr>
            </a:lvl1pPr>
            <a:lvl2pPr marL="548640">
              <a:defRPr lang="en-US" dirty="0">
                <a:solidFill>
                  <a:schemeClr val="bg1"/>
                </a:solidFill>
              </a:defRPr>
            </a:lvl2pPr>
            <a:lvl3pPr marL="731520">
              <a:defRPr lang="en-US" dirty="0">
                <a:solidFill>
                  <a:schemeClr val="bg1"/>
                </a:solidFill>
              </a:defRPr>
            </a:lvl3pPr>
            <a:lvl4pPr marL="914400">
              <a:defRPr lang="en-US" dirty="0">
                <a:solidFill>
                  <a:schemeClr val="bg1"/>
                </a:solidFill>
              </a:defRPr>
            </a:lvl4pPr>
            <a:lvl5pPr marL="1097280">
              <a:defRPr lang="en-US" dirty="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a:extLst>
              <a:ext uri="{FF2B5EF4-FFF2-40B4-BE49-F238E27FC236}">
                <a16:creationId xmlns:a16="http://schemas.microsoft.com/office/drawing/2014/main" id="{9C807732-3520-4DBF-9B75-86BA2E562DF0}"/>
              </a:ext>
            </a:extLst>
          </p:cNvPr>
          <p:cNvSpPr>
            <a:spLocks noGrp="1"/>
          </p:cNvSpPr>
          <p:nvPr>
            <p:ph type="title" hasCustomPrompt="1"/>
          </p:nvPr>
        </p:nvSpPr>
        <p:spPr/>
        <p:txBody>
          <a:bodyPr/>
          <a:lstStyle>
            <a:lvl1pPr>
              <a:defRPr>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2BF46362-5F33-4F04-9B32-535D333E29C7}"/>
              </a:ext>
            </a:extLst>
          </p:cNvPr>
          <p:cNvSpPr>
            <a:spLocks noGrp="1"/>
          </p:cNvSpPr>
          <p:nvPr>
            <p:ph type="dt" sz="half" idx="45"/>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4561260-593D-4AD6-A0E4-834F8BAAC63D}"/>
              </a:ext>
            </a:extLst>
          </p:cNvPr>
          <p:cNvSpPr>
            <a:spLocks noGrp="1"/>
          </p:cNvSpPr>
          <p:nvPr>
            <p:ph type="ftr" sz="quarter" idx="46"/>
          </p:nvPr>
        </p:nvSpPr>
        <p:spPr/>
        <p:txBody>
          <a:bodyPr/>
          <a:lstStyle/>
          <a:p>
            <a:endParaRPr lang="en-US"/>
          </a:p>
        </p:txBody>
      </p:sp>
      <p:sp>
        <p:nvSpPr>
          <p:cNvPr id="6" name="Slide Number Placeholder 5">
            <a:extLst>
              <a:ext uri="{FF2B5EF4-FFF2-40B4-BE49-F238E27FC236}">
                <a16:creationId xmlns:a16="http://schemas.microsoft.com/office/drawing/2014/main" id="{B9B71F68-88E7-48F0-B084-32D91B0A0BEB}"/>
              </a:ext>
            </a:extLst>
          </p:cNvPr>
          <p:cNvSpPr>
            <a:spLocks noGrp="1"/>
          </p:cNvSpPr>
          <p:nvPr>
            <p:ph type="sldNum" sz="quarter" idx="47"/>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940415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Light - Numbered Outline 2 Column">
    <p:bg>
      <p:bgPr>
        <a:solidFill>
          <a:schemeClr val="bg1"/>
        </a:solidFill>
        <a:effectLst/>
      </p:bgPr>
    </p:bg>
    <p:spTree>
      <p:nvGrpSpPr>
        <p:cNvPr id="1" name=""/>
        <p:cNvGrpSpPr/>
        <p:nvPr/>
      </p:nvGrpSpPr>
      <p:grpSpPr>
        <a:xfrm>
          <a:off x="0" y="0"/>
          <a:ext cx="0" cy="0"/>
          <a:chOff x="0" y="0"/>
          <a:chExt cx="0" cy="0"/>
        </a:xfrm>
      </p:grpSpPr>
      <p:pic>
        <p:nvPicPr>
          <p:cNvPr id="28" name="Cloud">
            <a:extLst>
              <a:ext uri="{FF2B5EF4-FFF2-40B4-BE49-F238E27FC236}">
                <a16:creationId xmlns:a16="http://schemas.microsoft.com/office/drawing/2014/main" id="{3CFD71AD-DED9-6542-9425-0CD364D0453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552282" y="4403039"/>
            <a:ext cx="6133750" cy="1695012"/>
          </a:xfrm>
          <a:prstGeom prst="rect">
            <a:avLst/>
          </a:prstGeom>
        </p:spPr>
      </p:pic>
      <p:sp>
        <p:nvSpPr>
          <p:cNvPr id="4" name="Text Placeholder 3">
            <a:extLst>
              <a:ext uri="{FF2B5EF4-FFF2-40B4-BE49-F238E27FC236}">
                <a16:creationId xmlns:a16="http://schemas.microsoft.com/office/drawing/2014/main" id="{0CACCDE9-9415-4B6A-88C5-02BDAA76AAC8}"/>
              </a:ext>
            </a:extLst>
          </p:cNvPr>
          <p:cNvSpPr>
            <a:spLocks noGrp="1"/>
          </p:cNvSpPr>
          <p:nvPr>
            <p:ph type="body" sz="quarter" idx="43"/>
          </p:nvPr>
        </p:nvSpPr>
        <p:spPr>
          <a:xfrm>
            <a:off x="762000" y="1609724"/>
            <a:ext cx="5084064" cy="4505325"/>
          </a:xfrm>
          <a:noFill/>
        </p:spPr>
        <p:txBody>
          <a:bodyPr vert="horz" lIns="0" tIns="0" rIns="0" bIns="0" rtlCol="0">
            <a:noAutofit/>
          </a:bodyPr>
          <a:lstStyle>
            <a:lvl1pPr marL="365125" indent="-365125">
              <a:buClr>
                <a:schemeClr val="accent5"/>
              </a:buClr>
              <a:buFont typeface="+mj-lt"/>
              <a:buAutoNum type="arabicPeriod"/>
              <a:defRPr lang="en-US" dirty="0"/>
            </a:lvl1pPr>
            <a:lvl2pPr marL="548640">
              <a:defRPr lang="en-US" dirty="0"/>
            </a:lvl2pPr>
            <a:lvl3pPr marL="731520">
              <a:defRPr lang="en-US" dirty="0"/>
            </a:lvl3pPr>
            <a:lvl4pPr marL="914400">
              <a:defRPr lang="en-US" dirty="0"/>
            </a:lvl4pPr>
            <a:lvl5pPr marL="1097280">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a:extLst>
              <a:ext uri="{FF2B5EF4-FFF2-40B4-BE49-F238E27FC236}">
                <a16:creationId xmlns:a16="http://schemas.microsoft.com/office/drawing/2014/main" id="{9C807732-3520-4DBF-9B75-86BA2E562DF0}"/>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2BF46362-5F33-4F04-9B32-535D333E29C7}"/>
              </a:ext>
            </a:extLst>
          </p:cNvPr>
          <p:cNvSpPr>
            <a:spLocks noGrp="1"/>
          </p:cNvSpPr>
          <p:nvPr>
            <p:ph type="dt" sz="half" idx="45"/>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4561260-593D-4AD6-A0E4-834F8BAAC63D}"/>
              </a:ext>
            </a:extLst>
          </p:cNvPr>
          <p:cNvSpPr>
            <a:spLocks noGrp="1"/>
          </p:cNvSpPr>
          <p:nvPr>
            <p:ph type="ftr" sz="quarter" idx="46"/>
          </p:nvPr>
        </p:nvSpPr>
        <p:spPr/>
        <p:txBody>
          <a:bodyPr/>
          <a:lstStyle/>
          <a:p>
            <a:endParaRPr lang="en-US"/>
          </a:p>
        </p:txBody>
      </p:sp>
      <p:sp>
        <p:nvSpPr>
          <p:cNvPr id="6" name="Slide Number Placeholder 5">
            <a:extLst>
              <a:ext uri="{FF2B5EF4-FFF2-40B4-BE49-F238E27FC236}">
                <a16:creationId xmlns:a16="http://schemas.microsoft.com/office/drawing/2014/main" id="{B9B71F68-88E7-48F0-B084-32D91B0A0BEB}"/>
              </a:ext>
            </a:extLst>
          </p:cNvPr>
          <p:cNvSpPr>
            <a:spLocks noGrp="1"/>
          </p:cNvSpPr>
          <p:nvPr>
            <p:ph type="sldNum" sz="quarter" idx="47"/>
          </p:nvPr>
        </p:nvSpPr>
        <p:spPr/>
        <p:txBody>
          <a:bodyPr/>
          <a:lstStyle/>
          <a:p>
            <a:fld id="{E73FBFDE-C799-6544-8CA3-01E7BBC87BC8}" type="slidenum">
              <a:rPr lang="en-US" smtClean="0"/>
              <a:t>‹#›</a:t>
            </a:fld>
            <a:endParaRPr lang="en-US"/>
          </a:p>
        </p:txBody>
      </p:sp>
      <p:sp>
        <p:nvSpPr>
          <p:cNvPr id="9" name="Text Placeholder 3">
            <a:extLst>
              <a:ext uri="{FF2B5EF4-FFF2-40B4-BE49-F238E27FC236}">
                <a16:creationId xmlns:a16="http://schemas.microsoft.com/office/drawing/2014/main" id="{93AB42C3-C7C2-47CD-8E87-C5D5963E7A0E}"/>
              </a:ext>
            </a:extLst>
          </p:cNvPr>
          <p:cNvSpPr>
            <a:spLocks noGrp="1"/>
          </p:cNvSpPr>
          <p:nvPr>
            <p:ph type="body" sz="quarter" idx="48"/>
          </p:nvPr>
        </p:nvSpPr>
        <p:spPr>
          <a:xfrm>
            <a:off x="6364986" y="1609724"/>
            <a:ext cx="5084064" cy="4505325"/>
          </a:xfrm>
          <a:noFill/>
        </p:spPr>
        <p:txBody>
          <a:bodyPr vert="horz" lIns="0" tIns="0" rIns="0" bIns="0" rtlCol="0">
            <a:noAutofit/>
          </a:bodyPr>
          <a:lstStyle>
            <a:lvl1pPr marL="365125" indent="-365125">
              <a:buClr>
                <a:schemeClr val="accent5"/>
              </a:buClr>
              <a:buFont typeface="+mj-lt"/>
              <a:buAutoNum type="arabicPeriod"/>
              <a:defRPr lang="en-US" dirty="0"/>
            </a:lvl1pPr>
            <a:lvl2pPr marL="548640">
              <a:defRPr lang="en-US" dirty="0"/>
            </a:lvl2pPr>
            <a:lvl3pPr marL="731520">
              <a:defRPr lang="en-US" dirty="0"/>
            </a:lvl3pPr>
            <a:lvl4pPr marL="914400">
              <a:defRPr lang="en-US" dirty="0"/>
            </a:lvl4pPr>
            <a:lvl5pPr marL="1097280">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7032989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Dark - Numbered Outline 2 Column">
    <p:bg>
      <p:bgPr>
        <a:solidFill>
          <a:schemeClr val="tx1"/>
        </a:solidFill>
        <a:effectLst/>
      </p:bgPr>
    </p:bg>
    <p:spTree>
      <p:nvGrpSpPr>
        <p:cNvPr id="1" name=""/>
        <p:cNvGrpSpPr/>
        <p:nvPr/>
      </p:nvGrpSpPr>
      <p:grpSpPr>
        <a:xfrm>
          <a:off x="0" y="0"/>
          <a:ext cx="0" cy="0"/>
          <a:chOff x="0" y="0"/>
          <a:chExt cx="0" cy="0"/>
        </a:xfrm>
      </p:grpSpPr>
      <p:pic>
        <p:nvPicPr>
          <p:cNvPr id="10" name="Cloud">
            <a:extLst>
              <a:ext uri="{FF2B5EF4-FFF2-40B4-BE49-F238E27FC236}">
                <a16:creationId xmlns:a16="http://schemas.microsoft.com/office/drawing/2014/main" id="{EFF16796-4E17-4FE8-979C-14D949353660}"/>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552283" y="4403039"/>
            <a:ext cx="6133748" cy="1695012"/>
          </a:xfrm>
          <a:prstGeom prst="rect">
            <a:avLst/>
          </a:prstGeom>
        </p:spPr>
      </p:pic>
      <p:sp>
        <p:nvSpPr>
          <p:cNvPr id="4" name="Text Placeholder 3">
            <a:extLst>
              <a:ext uri="{FF2B5EF4-FFF2-40B4-BE49-F238E27FC236}">
                <a16:creationId xmlns:a16="http://schemas.microsoft.com/office/drawing/2014/main" id="{0CACCDE9-9415-4B6A-88C5-02BDAA76AAC8}"/>
              </a:ext>
            </a:extLst>
          </p:cNvPr>
          <p:cNvSpPr>
            <a:spLocks noGrp="1"/>
          </p:cNvSpPr>
          <p:nvPr>
            <p:ph type="body" sz="quarter" idx="43"/>
          </p:nvPr>
        </p:nvSpPr>
        <p:spPr>
          <a:xfrm>
            <a:off x="762000" y="1609724"/>
            <a:ext cx="5084064" cy="4505325"/>
          </a:xfrm>
          <a:noFill/>
        </p:spPr>
        <p:txBody>
          <a:bodyPr vert="horz" lIns="0" tIns="0" rIns="0" bIns="0" rtlCol="0">
            <a:noAutofit/>
          </a:bodyPr>
          <a:lstStyle>
            <a:lvl1pPr marL="0" indent="-365760">
              <a:buClr>
                <a:schemeClr val="accent6"/>
              </a:buClr>
              <a:buFont typeface="+mj-lt"/>
              <a:buAutoNum type="arabicPeriod"/>
              <a:defRPr lang="en-US" dirty="0">
                <a:solidFill>
                  <a:schemeClr val="bg1"/>
                </a:solidFill>
              </a:defRPr>
            </a:lvl1pPr>
            <a:lvl2pPr marL="548640">
              <a:defRPr lang="en-US" dirty="0">
                <a:solidFill>
                  <a:schemeClr val="bg1"/>
                </a:solidFill>
              </a:defRPr>
            </a:lvl2pPr>
            <a:lvl3pPr marL="731520">
              <a:defRPr lang="en-US" dirty="0">
                <a:solidFill>
                  <a:schemeClr val="bg1"/>
                </a:solidFill>
              </a:defRPr>
            </a:lvl3pPr>
            <a:lvl4pPr marL="914400">
              <a:defRPr lang="en-US" dirty="0">
                <a:solidFill>
                  <a:schemeClr val="bg1"/>
                </a:solidFill>
              </a:defRPr>
            </a:lvl4pPr>
            <a:lvl5pPr marL="1097280">
              <a:defRPr lang="en-US" dirty="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a:extLst>
              <a:ext uri="{FF2B5EF4-FFF2-40B4-BE49-F238E27FC236}">
                <a16:creationId xmlns:a16="http://schemas.microsoft.com/office/drawing/2014/main" id="{9C807732-3520-4DBF-9B75-86BA2E562DF0}"/>
              </a:ext>
            </a:extLst>
          </p:cNvPr>
          <p:cNvSpPr>
            <a:spLocks noGrp="1"/>
          </p:cNvSpPr>
          <p:nvPr>
            <p:ph type="title" hasCustomPrompt="1"/>
          </p:nvPr>
        </p:nvSpPr>
        <p:spPr/>
        <p:txBody>
          <a:bodyPr/>
          <a:lstStyle>
            <a:lvl1pPr>
              <a:defRPr>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2BF46362-5F33-4F04-9B32-535D333E29C7}"/>
              </a:ext>
            </a:extLst>
          </p:cNvPr>
          <p:cNvSpPr>
            <a:spLocks noGrp="1"/>
          </p:cNvSpPr>
          <p:nvPr>
            <p:ph type="dt" sz="half" idx="45"/>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4561260-593D-4AD6-A0E4-834F8BAAC63D}"/>
              </a:ext>
            </a:extLst>
          </p:cNvPr>
          <p:cNvSpPr>
            <a:spLocks noGrp="1"/>
          </p:cNvSpPr>
          <p:nvPr>
            <p:ph type="ftr" sz="quarter" idx="46"/>
          </p:nvPr>
        </p:nvSpPr>
        <p:spPr/>
        <p:txBody>
          <a:bodyPr/>
          <a:lstStyle/>
          <a:p>
            <a:endParaRPr lang="en-US"/>
          </a:p>
        </p:txBody>
      </p:sp>
      <p:sp>
        <p:nvSpPr>
          <p:cNvPr id="6" name="Slide Number Placeholder 5">
            <a:extLst>
              <a:ext uri="{FF2B5EF4-FFF2-40B4-BE49-F238E27FC236}">
                <a16:creationId xmlns:a16="http://schemas.microsoft.com/office/drawing/2014/main" id="{B9B71F68-88E7-48F0-B084-32D91B0A0BEB}"/>
              </a:ext>
            </a:extLst>
          </p:cNvPr>
          <p:cNvSpPr>
            <a:spLocks noGrp="1"/>
          </p:cNvSpPr>
          <p:nvPr>
            <p:ph type="sldNum" sz="quarter" idx="47"/>
          </p:nvPr>
        </p:nvSpPr>
        <p:spPr/>
        <p:txBody>
          <a:bodyPr/>
          <a:lstStyle/>
          <a:p>
            <a:fld id="{E73FBFDE-C799-6544-8CA3-01E7BBC87BC8}" type="slidenum">
              <a:rPr lang="en-US" smtClean="0"/>
              <a:t>‹#›</a:t>
            </a:fld>
            <a:endParaRPr lang="en-US"/>
          </a:p>
        </p:txBody>
      </p:sp>
      <p:sp>
        <p:nvSpPr>
          <p:cNvPr id="9" name="Text Placeholder 3">
            <a:extLst>
              <a:ext uri="{FF2B5EF4-FFF2-40B4-BE49-F238E27FC236}">
                <a16:creationId xmlns:a16="http://schemas.microsoft.com/office/drawing/2014/main" id="{65B0AED4-660C-4741-9A22-50FB3CA4ABA7}"/>
              </a:ext>
            </a:extLst>
          </p:cNvPr>
          <p:cNvSpPr>
            <a:spLocks noGrp="1"/>
          </p:cNvSpPr>
          <p:nvPr>
            <p:ph type="body" sz="quarter" idx="48"/>
          </p:nvPr>
        </p:nvSpPr>
        <p:spPr>
          <a:xfrm>
            <a:off x="6366095" y="1609724"/>
            <a:ext cx="5084064" cy="4505325"/>
          </a:xfrm>
          <a:noFill/>
        </p:spPr>
        <p:txBody>
          <a:bodyPr vert="horz" lIns="0" tIns="0" rIns="0" bIns="0" rtlCol="0">
            <a:noAutofit/>
          </a:bodyPr>
          <a:lstStyle>
            <a:lvl1pPr marL="0" indent="-365760">
              <a:buClr>
                <a:schemeClr val="accent6"/>
              </a:buClr>
              <a:buFont typeface="+mj-lt"/>
              <a:buAutoNum type="arabicPeriod"/>
              <a:defRPr lang="en-US" dirty="0">
                <a:solidFill>
                  <a:schemeClr val="bg1"/>
                </a:solidFill>
              </a:defRPr>
            </a:lvl1pPr>
            <a:lvl2pPr marL="548640">
              <a:defRPr lang="en-US" dirty="0">
                <a:solidFill>
                  <a:schemeClr val="bg1"/>
                </a:solidFill>
              </a:defRPr>
            </a:lvl2pPr>
            <a:lvl3pPr marL="731520">
              <a:defRPr lang="en-US" dirty="0">
                <a:solidFill>
                  <a:schemeClr val="bg1"/>
                </a:solidFill>
              </a:defRPr>
            </a:lvl3pPr>
            <a:lvl4pPr marL="914400">
              <a:defRPr lang="en-US" dirty="0">
                <a:solidFill>
                  <a:schemeClr val="bg1"/>
                </a:solidFill>
              </a:defRPr>
            </a:lvl4pPr>
            <a:lvl5pPr marL="1097280">
              <a:defRPr lang="en-US" dirty="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144654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Light - Title/Subtitle Quad Infographic">
    <p:bg>
      <p:bgRef idx="1001">
        <a:schemeClr val="bg1"/>
      </p:bgRef>
    </p:bg>
    <p:spTree>
      <p:nvGrpSpPr>
        <p:cNvPr id="1" name=""/>
        <p:cNvGrpSpPr/>
        <p:nvPr/>
      </p:nvGrpSpPr>
      <p:grpSpPr>
        <a:xfrm>
          <a:off x="0" y="0"/>
          <a:ext cx="0" cy="0"/>
          <a:chOff x="0" y="0"/>
          <a:chExt cx="0" cy="0"/>
        </a:xfrm>
      </p:grpSpPr>
      <p:pic>
        <p:nvPicPr>
          <p:cNvPr id="16" name="Cloud">
            <a:extLst>
              <a:ext uri="{FF2B5EF4-FFF2-40B4-BE49-F238E27FC236}">
                <a16:creationId xmlns:a16="http://schemas.microsoft.com/office/drawing/2014/main" id="{2836A0A9-B46B-8E44-BD88-E6FFEC5F942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22" name="Subtitle">
            <a:extLst>
              <a:ext uri="{FF2B5EF4-FFF2-40B4-BE49-F238E27FC236}">
                <a16:creationId xmlns:a16="http://schemas.microsoft.com/office/drawing/2014/main" id="{F8627394-C302-DF4A-A2CC-76DC053BE227}"/>
              </a:ext>
            </a:extLst>
          </p:cNvPr>
          <p:cNvSpPr>
            <a:spLocks noGrp="1"/>
          </p:cNvSpPr>
          <p:nvPr>
            <p:ph type="body" sz="quarter" idx="27"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33" name="Picture Placeholder 1">
            <a:extLst>
              <a:ext uri="{FF2B5EF4-FFF2-40B4-BE49-F238E27FC236}">
                <a16:creationId xmlns:a16="http://schemas.microsoft.com/office/drawing/2014/main" id="{DC7ED535-9B24-2444-9E27-765F743C79F0}"/>
              </a:ext>
            </a:extLst>
          </p:cNvPr>
          <p:cNvSpPr>
            <a:spLocks noGrp="1"/>
          </p:cNvSpPr>
          <p:nvPr>
            <p:ph type="pic" sz="quarter" idx="23"/>
          </p:nvPr>
        </p:nvSpPr>
        <p:spPr>
          <a:xfrm>
            <a:off x="766763" y="1609725"/>
            <a:ext cx="1618488" cy="1618488"/>
          </a:xfrm>
          <a:prstGeom prst="rect">
            <a:avLst/>
          </a:prstGeom>
        </p:spPr>
        <p:txBody>
          <a:bodyPr/>
          <a:lstStyle/>
          <a:p>
            <a:r>
              <a:rPr lang="en-GB"/>
              <a:t>Click icon to add picture</a:t>
            </a:r>
            <a:endParaRPr lang="en-US"/>
          </a:p>
        </p:txBody>
      </p:sp>
      <p:sp>
        <p:nvSpPr>
          <p:cNvPr id="25" name="Text Field 1">
            <a:extLst>
              <a:ext uri="{FF2B5EF4-FFF2-40B4-BE49-F238E27FC236}">
                <a16:creationId xmlns:a16="http://schemas.microsoft.com/office/drawing/2014/main" id="{C023883C-5CAF-9849-B009-1426F3585365}"/>
              </a:ext>
            </a:extLst>
          </p:cNvPr>
          <p:cNvSpPr>
            <a:spLocks noGrp="1"/>
          </p:cNvSpPr>
          <p:nvPr>
            <p:ph type="body" sz="quarter" idx="14"/>
          </p:nvPr>
        </p:nvSpPr>
        <p:spPr>
          <a:xfrm>
            <a:off x="2635245" y="1609725"/>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5" name="Picture Placeholder 2">
            <a:extLst>
              <a:ext uri="{FF2B5EF4-FFF2-40B4-BE49-F238E27FC236}">
                <a16:creationId xmlns:a16="http://schemas.microsoft.com/office/drawing/2014/main" id="{422BC426-FCDB-1347-93C5-E0102AEBC39C}"/>
              </a:ext>
            </a:extLst>
          </p:cNvPr>
          <p:cNvSpPr>
            <a:spLocks noGrp="1" noChangeAspect="1"/>
          </p:cNvSpPr>
          <p:nvPr>
            <p:ph type="pic" sz="quarter" idx="25"/>
          </p:nvPr>
        </p:nvSpPr>
        <p:spPr>
          <a:xfrm>
            <a:off x="6350303" y="1609725"/>
            <a:ext cx="1618488" cy="1618488"/>
          </a:xfrm>
          <a:prstGeom prst="rect">
            <a:avLst/>
          </a:prstGeom>
        </p:spPr>
        <p:txBody>
          <a:bodyPr/>
          <a:lstStyle/>
          <a:p>
            <a:r>
              <a:rPr lang="en-GB"/>
              <a:t>Click icon to add picture</a:t>
            </a:r>
            <a:endParaRPr lang="en-US"/>
          </a:p>
        </p:txBody>
      </p:sp>
      <p:sp>
        <p:nvSpPr>
          <p:cNvPr id="31" name="Text Field 2">
            <a:extLst>
              <a:ext uri="{FF2B5EF4-FFF2-40B4-BE49-F238E27FC236}">
                <a16:creationId xmlns:a16="http://schemas.microsoft.com/office/drawing/2014/main" id="{0EDDA99D-1B70-A347-9716-4968C6A671A3}"/>
              </a:ext>
            </a:extLst>
          </p:cNvPr>
          <p:cNvSpPr>
            <a:spLocks noGrp="1"/>
          </p:cNvSpPr>
          <p:nvPr>
            <p:ph type="body" sz="quarter" idx="21"/>
          </p:nvPr>
        </p:nvSpPr>
        <p:spPr>
          <a:xfrm>
            <a:off x="8224823" y="1609725"/>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4" name="Picture Placeholder 3">
            <a:extLst>
              <a:ext uri="{FF2B5EF4-FFF2-40B4-BE49-F238E27FC236}">
                <a16:creationId xmlns:a16="http://schemas.microsoft.com/office/drawing/2014/main" id="{B5E51CE6-D9C1-DD40-936F-2F700452F826}"/>
              </a:ext>
            </a:extLst>
          </p:cNvPr>
          <p:cNvSpPr>
            <a:spLocks noGrp="1" noChangeAspect="1"/>
          </p:cNvSpPr>
          <p:nvPr>
            <p:ph type="pic" sz="quarter" idx="24"/>
          </p:nvPr>
        </p:nvSpPr>
        <p:spPr>
          <a:xfrm>
            <a:off x="766763" y="4241162"/>
            <a:ext cx="1618488" cy="1618488"/>
          </a:xfrm>
          <a:prstGeom prst="rect">
            <a:avLst/>
          </a:prstGeom>
        </p:spPr>
        <p:txBody>
          <a:bodyPr/>
          <a:lstStyle/>
          <a:p>
            <a:r>
              <a:rPr lang="en-GB"/>
              <a:t>Click icon to add picture</a:t>
            </a:r>
            <a:endParaRPr lang="en-US"/>
          </a:p>
        </p:txBody>
      </p:sp>
      <p:sp>
        <p:nvSpPr>
          <p:cNvPr id="29" name="Text Field 3">
            <a:extLst>
              <a:ext uri="{FF2B5EF4-FFF2-40B4-BE49-F238E27FC236}">
                <a16:creationId xmlns:a16="http://schemas.microsoft.com/office/drawing/2014/main" id="{031D2CD6-C0D8-8147-83B7-2E2A8E87228F}"/>
              </a:ext>
            </a:extLst>
          </p:cNvPr>
          <p:cNvSpPr>
            <a:spLocks noGrp="1"/>
          </p:cNvSpPr>
          <p:nvPr>
            <p:ph type="body" sz="quarter" idx="20"/>
          </p:nvPr>
        </p:nvSpPr>
        <p:spPr>
          <a:xfrm>
            <a:off x="2635245" y="4241162"/>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6" name="Picture Placeholder 4">
            <a:extLst>
              <a:ext uri="{FF2B5EF4-FFF2-40B4-BE49-F238E27FC236}">
                <a16:creationId xmlns:a16="http://schemas.microsoft.com/office/drawing/2014/main" id="{E401E47D-2565-384E-8A5E-2C02D2EAAAAB}"/>
              </a:ext>
            </a:extLst>
          </p:cNvPr>
          <p:cNvSpPr>
            <a:spLocks noGrp="1" noChangeAspect="1"/>
          </p:cNvSpPr>
          <p:nvPr>
            <p:ph type="pic" sz="quarter" idx="26"/>
          </p:nvPr>
        </p:nvSpPr>
        <p:spPr>
          <a:xfrm>
            <a:off x="6350303" y="4241162"/>
            <a:ext cx="1618488" cy="1618488"/>
          </a:xfrm>
          <a:prstGeom prst="rect">
            <a:avLst/>
          </a:prstGeom>
        </p:spPr>
        <p:txBody>
          <a:bodyPr/>
          <a:lstStyle/>
          <a:p>
            <a:r>
              <a:rPr lang="en-GB"/>
              <a:t>Click icon to add picture</a:t>
            </a:r>
            <a:endParaRPr lang="en-US"/>
          </a:p>
        </p:txBody>
      </p:sp>
      <p:sp>
        <p:nvSpPr>
          <p:cNvPr id="32" name="Text Field 4">
            <a:extLst>
              <a:ext uri="{FF2B5EF4-FFF2-40B4-BE49-F238E27FC236}">
                <a16:creationId xmlns:a16="http://schemas.microsoft.com/office/drawing/2014/main" id="{41923FF5-9A13-1F4B-89D9-62FE2B438352}"/>
              </a:ext>
            </a:extLst>
          </p:cNvPr>
          <p:cNvSpPr>
            <a:spLocks noGrp="1"/>
          </p:cNvSpPr>
          <p:nvPr>
            <p:ph type="body" sz="quarter" idx="22"/>
          </p:nvPr>
        </p:nvSpPr>
        <p:spPr>
          <a:xfrm>
            <a:off x="8224823" y="4241162"/>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itle 3">
            <a:extLst>
              <a:ext uri="{FF2B5EF4-FFF2-40B4-BE49-F238E27FC236}">
                <a16:creationId xmlns:a16="http://schemas.microsoft.com/office/drawing/2014/main" id="{EA56FC21-9E73-4F6F-9512-715B2F6AE707}"/>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80A4CAAD-4985-4FFF-BE24-1873DC385CA6}"/>
              </a:ext>
            </a:extLst>
          </p:cNvPr>
          <p:cNvSpPr>
            <a:spLocks noGrp="1"/>
          </p:cNvSpPr>
          <p:nvPr>
            <p:ph type="dt" sz="half" idx="2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9DD6AD3B-D115-41B9-A024-91B560E170AD}"/>
              </a:ext>
            </a:extLst>
          </p:cNvPr>
          <p:cNvSpPr>
            <a:spLocks noGrp="1"/>
          </p:cNvSpPr>
          <p:nvPr>
            <p:ph type="ftr" sz="quarter" idx="29"/>
          </p:nvPr>
        </p:nvSpPr>
        <p:spPr/>
        <p:txBody>
          <a:bodyPr/>
          <a:lstStyle/>
          <a:p>
            <a:endParaRPr lang="en-US"/>
          </a:p>
        </p:txBody>
      </p:sp>
      <p:sp>
        <p:nvSpPr>
          <p:cNvPr id="6" name="Slide Number Placeholder 5">
            <a:extLst>
              <a:ext uri="{FF2B5EF4-FFF2-40B4-BE49-F238E27FC236}">
                <a16:creationId xmlns:a16="http://schemas.microsoft.com/office/drawing/2014/main" id="{D5F57306-2538-4D77-8134-400C30C727EE}"/>
              </a:ext>
            </a:extLst>
          </p:cNvPr>
          <p:cNvSpPr>
            <a:spLocks noGrp="1"/>
          </p:cNvSpPr>
          <p:nvPr>
            <p:ph type="sldNum" sz="quarter" idx="3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0247916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Dark - Title/Subtitle Quad Infographic">
    <p:bg>
      <p:bgRef idx="1001">
        <a:schemeClr val="bg1"/>
      </p:bgRef>
    </p:bg>
    <p:spTree>
      <p:nvGrpSpPr>
        <p:cNvPr id="1" name=""/>
        <p:cNvGrpSpPr/>
        <p:nvPr/>
      </p:nvGrpSpPr>
      <p:grpSpPr>
        <a:xfrm>
          <a:off x="0" y="0"/>
          <a:ext cx="0" cy="0"/>
          <a:chOff x="0" y="0"/>
          <a:chExt cx="0" cy="0"/>
        </a:xfrm>
      </p:grpSpPr>
      <p:pic>
        <p:nvPicPr>
          <p:cNvPr id="16" name="Cloud">
            <a:extLst>
              <a:ext uri="{FF2B5EF4-FFF2-40B4-BE49-F238E27FC236}">
                <a16:creationId xmlns:a16="http://schemas.microsoft.com/office/drawing/2014/main" id="{A59691D8-12D1-8E4C-8346-D9FD6743C1B6}"/>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22" name="Subtitle">
            <a:extLst>
              <a:ext uri="{FF2B5EF4-FFF2-40B4-BE49-F238E27FC236}">
                <a16:creationId xmlns:a16="http://schemas.microsoft.com/office/drawing/2014/main" id="{F8627394-C302-DF4A-A2CC-76DC053BE227}"/>
              </a:ext>
            </a:extLst>
          </p:cNvPr>
          <p:cNvSpPr>
            <a:spLocks noGrp="1"/>
          </p:cNvSpPr>
          <p:nvPr>
            <p:ph type="body" sz="quarter" idx="27"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33" name="Picture Placeholder 1">
            <a:extLst>
              <a:ext uri="{FF2B5EF4-FFF2-40B4-BE49-F238E27FC236}">
                <a16:creationId xmlns:a16="http://schemas.microsoft.com/office/drawing/2014/main" id="{DC7ED535-9B24-2444-9E27-765F743C79F0}"/>
              </a:ext>
            </a:extLst>
          </p:cNvPr>
          <p:cNvSpPr>
            <a:spLocks noGrp="1"/>
          </p:cNvSpPr>
          <p:nvPr>
            <p:ph type="pic" sz="quarter" idx="23"/>
          </p:nvPr>
        </p:nvSpPr>
        <p:spPr>
          <a:xfrm>
            <a:off x="766763" y="1609725"/>
            <a:ext cx="1618488" cy="1618488"/>
          </a:xfrm>
          <a:prstGeom prst="rect">
            <a:avLst/>
          </a:prstGeom>
        </p:spPr>
        <p:txBody>
          <a:bodyPr/>
          <a:lstStyle/>
          <a:p>
            <a:r>
              <a:rPr lang="en-GB"/>
              <a:t>Click icon to add picture</a:t>
            </a:r>
            <a:endParaRPr lang="en-US"/>
          </a:p>
        </p:txBody>
      </p:sp>
      <p:sp>
        <p:nvSpPr>
          <p:cNvPr id="25" name="Text Field 1">
            <a:extLst>
              <a:ext uri="{FF2B5EF4-FFF2-40B4-BE49-F238E27FC236}">
                <a16:creationId xmlns:a16="http://schemas.microsoft.com/office/drawing/2014/main" id="{C023883C-5CAF-9849-B009-1426F3585365}"/>
              </a:ext>
            </a:extLst>
          </p:cNvPr>
          <p:cNvSpPr>
            <a:spLocks noGrp="1"/>
          </p:cNvSpPr>
          <p:nvPr>
            <p:ph type="body" sz="quarter" idx="14"/>
          </p:nvPr>
        </p:nvSpPr>
        <p:spPr>
          <a:xfrm>
            <a:off x="2635245" y="1609725"/>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5" name="Picture Placeholder 2">
            <a:extLst>
              <a:ext uri="{FF2B5EF4-FFF2-40B4-BE49-F238E27FC236}">
                <a16:creationId xmlns:a16="http://schemas.microsoft.com/office/drawing/2014/main" id="{422BC426-FCDB-1347-93C5-E0102AEBC39C}"/>
              </a:ext>
            </a:extLst>
          </p:cNvPr>
          <p:cNvSpPr>
            <a:spLocks noGrp="1" noChangeAspect="1"/>
          </p:cNvSpPr>
          <p:nvPr>
            <p:ph type="pic" sz="quarter" idx="25"/>
          </p:nvPr>
        </p:nvSpPr>
        <p:spPr>
          <a:xfrm>
            <a:off x="6350303" y="1609725"/>
            <a:ext cx="1618488" cy="1618488"/>
          </a:xfrm>
          <a:prstGeom prst="rect">
            <a:avLst/>
          </a:prstGeom>
        </p:spPr>
        <p:txBody>
          <a:bodyPr/>
          <a:lstStyle/>
          <a:p>
            <a:r>
              <a:rPr lang="en-GB"/>
              <a:t>Click icon to add picture</a:t>
            </a:r>
            <a:endParaRPr lang="en-US"/>
          </a:p>
        </p:txBody>
      </p:sp>
      <p:sp>
        <p:nvSpPr>
          <p:cNvPr id="31" name="Text Field 2">
            <a:extLst>
              <a:ext uri="{FF2B5EF4-FFF2-40B4-BE49-F238E27FC236}">
                <a16:creationId xmlns:a16="http://schemas.microsoft.com/office/drawing/2014/main" id="{0EDDA99D-1B70-A347-9716-4968C6A671A3}"/>
              </a:ext>
            </a:extLst>
          </p:cNvPr>
          <p:cNvSpPr>
            <a:spLocks noGrp="1"/>
          </p:cNvSpPr>
          <p:nvPr>
            <p:ph type="body" sz="quarter" idx="21"/>
          </p:nvPr>
        </p:nvSpPr>
        <p:spPr>
          <a:xfrm>
            <a:off x="8224823" y="1609725"/>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4" name="Picture Placeholder 3">
            <a:extLst>
              <a:ext uri="{FF2B5EF4-FFF2-40B4-BE49-F238E27FC236}">
                <a16:creationId xmlns:a16="http://schemas.microsoft.com/office/drawing/2014/main" id="{B5E51CE6-D9C1-DD40-936F-2F700452F826}"/>
              </a:ext>
            </a:extLst>
          </p:cNvPr>
          <p:cNvSpPr>
            <a:spLocks noGrp="1" noChangeAspect="1"/>
          </p:cNvSpPr>
          <p:nvPr>
            <p:ph type="pic" sz="quarter" idx="24"/>
          </p:nvPr>
        </p:nvSpPr>
        <p:spPr>
          <a:xfrm>
            <a:off x="766763" y="4241162"/>
            <a:ext cx="1618488" cy="1618488"/>
          </a:xfrm>
          <a:prstGeom prst="rect">
            <a:avLst/>
          </a:prstGeom>
        </p:spPr>
        <p:txBody>
          <a:bodyPr/>
          <a:lstStyle/>
          <a:p>
            <a:r>
              <a:rPr lang="en-GB"/>
              <a:t>Click icon to add picture</a:t>
            </a:r>
            <a:endParaRPr lang="en-US"/>
          </a:p>
        </p:txBody>
      </p:sp>
      <p:sp>
        <p:nvSpPr>
          <p:cNvPr id="29" name="Text Field 3">
            <a:extLst>
              <a:ext uri="{FF2B5EF4-FFF2-40B4-BE49-F238E27FC236}">
                <a16:creationId xmlns:a16="http://schemas.microsoft.com/office/drawing/2014/main" id="{031D2CD6-C0D8-8147-83B7-2E2A8E87228F}"/>
              </a:ext>
            </a:extLst>
          </p:cNvPr>
          <p:cNvSpPr>
            <a:spLocks noGrp="1"/>
          </p:cNvSpPr>
          <p:nvPr>
            <p:ph type="body" sz="quarter" idx="20"/>
          </p:nvPr>
        </p:nvSpPr>
        <p:spPr>
          <a:xfrm>
            <a:off x="2635245" y="4241162"/>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6" name="Picture Placeholder 4">
            <a:extLst>
              <a:ext uri="{FF2B5EF4-FFF2-40B4-BE49-F238E27FC236}">
                <a16:creationId xmlns:a16="http://schemas.microsoft.com/office/drawing/2014/main" id="{E401E47D-2565-384E-8A5E-2C02D2EAAAAB}"/>
              </a:ext>
            </a:extLst>
          </p:cNvPr>
          <p:cNvSpPr>
            <a:spLocks noGrp="1" noChangeAspect="1"/>
          </p:cNvSpPr>
          <p:nvPr>
            <p:ph type="pic" sz="quarter" idx="26"/>
          </p:nvPr>
        </p:nvSpPr>
        <p:spPr>
          <a:xfrm>
            <a:off x="6350303" y="4241162"/>
            <a:ext cx="1618488" cy="1618488"/>
          </a:xfrm>
          <a:prstGeom prst="rect">
            <a:avLst/>
          </a:prstGeom>
        </p:spPr>
        <p:txBody>
          <a:bodyPr/>
          <a:lstStyle/>
          <a:p>
            <a:r>
              <a:rPr lang="en-GB"/>
              <a:t>Click icon to add picture</a:t>
            </a:r>
            <a:endParaRPr lang="en-US"/>
          </a:p>
        </p:txBody>
      </p:sp>
      <p:sp>
        <p:nvSpPr>
          <p:cNvPr id="32" name="Text Field 4">
            <a:extLst>
              <a:ext uri="{FF2B5EF4-FFF2-40B4-BE49-F238E27FC236}">
                <a16:creationId xmlns:a16="http://schemas.microsoft.com/office/drawing/2014/main" id="{41923FF5-9A13-1F4B-89D9-62FE2B438352}"/>
              </a:ext>
            </a:extLst>
          </p:cNvPr>
          <p:cNvSpPr>
            <a:spLocks noGrp="1"/>
          </p:cNvSpPr>
          <p:nvPr>
            <p:ph type="body" sz="quarter" idx="22"/>
          </p:nvPr>
        </p:nvSpPr>
        <p:spPr>
          <a:xfrm>
            <a:off x="8224823" y="4241162"/>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itle 3">
            <a:extLst>
              <a:ext uri="{FF2B5EF4-FFF2-40B4-BE49-F238E27FC236}">
                <a16:creationId xmlns:a16="http://schemas.microsoft.com/office/drawing/2014/main" id="{D3F5A0DB-77B7-43EC-848A-C3EEA5F4DC8F}"/>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1A2928A2-36B1-4B61-82B8-0724A988B968}"/>
              </a:ext>
            </a:extLst>
          </p:cNvPr>
          <p:cNvSpPr>
            <a:spLocks noGrp="1"/>
          </p:cNvSpPr>
          <p:nvPr>
            <p:ph type="dt" sz="half" idx="2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898365B2-9A7D-4291-A052-A65B0C767BBE}"/>
              </a:ext>
            </a:extLst>
          </p:cNvPr>
          <p:cNvSpPr>
            <a:spLocks noGrp="1"/>
          </p:cNvSpPr>
          <p:nvPr>
            <p:ph type="ftr" sz="quarter" idx="29"/>
          </p:nvPr>
        </p:nvSpPr>
        <p:spPr/>
        <p:txBody>
          <a:bodyPr/>
          <a:lstStyle/>
          <a:p>
            <a:endParaRPr lang="en-US"/>
          </a:p>
        </p:txBody>
      </p:sp>
      <p:sp>
        <p:nvSpPr>
          <p:cNvPr id="6" name="Slide Number Placeholder 5">
            <a:extLst>
              <a:ext uri="{FF2B5EF4-FFF2-40B4-BE49-F238E27FC236}">
                <a16:creationId xmlns:a16="http://schemas.microsoft.com/office/drawing/2014/main" id="{6761CBF8-87F2-4E8D-9C05-48F5D29D5D78}"/>
              </a:ext>
            </a:extLst>
          </p:cNvPr>
          <p:cNvSpPr>
            <a:spLocks noGrp="1"/>
          </p:cNvSpPr>
          <p:nvPr>
            <p:ph type="sldNum" sz="quarter" idx="3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0314193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preserve="1">
  <p:cSld name="Light - Blank">
    <p:spTree>
      <p:nvGrpSpPr>
        <p:cNvPr id="1" name=""/>
        <p:cNvGrpSpPr/>
        <p:nvPr/>
      </p:nvGrpSpPr>
      <p:grpSpPr>
        <a:xfrm>
          <a:off x="0" y="0"/>
          <a:ext cx="0" cy="0"/>
          <a:chOff x="0" y="0"/>
          <a:chExt cx="0" cy="0"/>
        </a:xfrm>
      </p:grpSpPr>
      <p:pic>
        <p:nvPicPr>
          <p:cNvPr id="12" name="Cloud">
            <a:extLst>
              <a:ext uri="{FF2B5EF4-FFF2-40B4-BE49-F238E27FC236}">
                <a16:creationId xmlns:a16="http://schemas.microsoft.com/office/drawing/2014/main" id="{8BD8F955-3E3E-4E6E-A650-C4E0C80495AD}"/>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pic>
        <p:nvPicPr>
          <p:cNvPr id="6" name="OTag">
            <a:extLst>
              <a:ext uri="{FF2B5EF4-FFF2-40B4-BE49-F238E27FC236}">
                <a16:creationId xmlns:a16="http://schemas.microsoft.com/office/drawing/2014/main" id="{0F682282-A332-4D5C-89F4-38480EC33F4D}"/>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0" name="OTag">
            <a:extLst>
              <a:ext uri="{FF2B5EF4-FFF2-40B4-BE49-F238E27FC236}">
                <a16:creationId xmlns:a16="http://schemas.microsoft.com/office/drawing/2014/main" id="{00F1077A-D301-437A-8CE7-A0EA6CDECB51}"/>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B6E29D2F-E9BE-442D-8048-30D82B0FA2D2}"/>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4" name="Footer Placeholder 3">
            <a:extLst>
              <a:ext uri="{FF2B5EF4-FFF2-40B4-BE49-F238E27FC236}">
                <a16:creationId xmlns:a16="http://schemas.microsoft.com/office/drawing/2014/main" id="{4249E66D-873C-4E3D-B665-952DA3AD6C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2D4C26-D77F-4F76-BA95-32055FEC61F8}"/>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403853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p:cSld name="Dark - Blank">
    <p:bg>
      <p:bgPr>
        <a:solidFill>
          <a:schemeClr val="bg1"/>
        </a:solidFill>
        <a:effectLst/>
      </p:bgPr>
    </p:bg>
    <p:spTree>
      <p:nvGrpSpPr>
        <p:cNvPr id="1" name=""/>
        <p:cNvGrpSpPr/>
        <p:nvPr/>
      </p:nvGrpSpPr>
      <p:grpSpPr>
        <a:xfrm>
          <a:off x="0" y="0"/>
          <a:ext cx="0" cy="0"/>
          <a:chOff x="0" y="0"/>
          <a:chExt cx="0" cy="0"/>
        </a:xfrm>
      </p:grpSpPr>
      <p:pic>
        <p:nvPicPr>
          <p:cNvPr id="7" name="OTag">
            <a:extLst>
              <a:ext uri="{FF2B5EF4-FFF2-40B4-BE49-F238E27FC236}">
                <a16:creationId xmlns:a16="http://schemas.microsoft.com/office/drawing/2014/main" id="{1CFFF60E-C73F-41DD-B4B9-8792F4C0D80D}"/>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1" name="Cloud">
            <a:extLst>
              <a:ext uri="{FF2B5EF4-FFF2-40B4-BE49-F238E27FC236}">
                <a16:creationId xmlns:a16="http://schemas.microsoft.com/office/drawing/2014/main" id="{A2A0E6A0-6580-9B4E-8437-9949DBFBF2B6}"/>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Date Placeholder 2">
            <a:extLst>
              <a:ext uri="{FF2B5EF4-FFF2-40B4-BE49-F238E27FC236}">
                <a16:creationId xmlns:a16="http://schemas.microsoft.com/office/drawing/2014/main" id="{1DEECACB-46C4-4A42-8159-4ABC00F85DC7}"/>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4" name="Footer Placeholder 3">
            <a:extLst>
              <a:ext uri="{FF2B5EF4-FFF2-40B4-BE49-F238E27FC236}">
                <a16:creationId xmlns:a16="http://schemas.microsoft.com/office/drawing/2014/main" id="{21AED7B6-E930-4B73-845F-99262175EA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691DFD-B788-4684-96F9-4DD21020B309}"/>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4323287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Light - Title Only">
    <p:spTree>
      <p:nvGrpSpPr>
        <p:cNvPr id="1" name=""/>
        <p:cNvGrpSpPr/>
        <p:nvPr/>
      </p:nvGrpSpPr>
      <p:grpSpPr>
        <a:xfrm>
          <a:off x="0" y="0"/>
          <a:ext cx="0" cy="0"/>
          <a:chOff x="0" y="0"/>
          <a:chExt cx="0" cy="0"/>
        </a:xfrm>
      </p:grpSpPr>
      <p:pic>
        <p:nvPicPr>
          <p:cNvPr id="7" name="Cloud">
            <a:extLst>
              <a:ext uri="{FF2B5EF4-FFF2-40B4-BE49-F238E27FC236}">
                <a16:creationId xmlns:a16="http://schemas.microsoft.com/office/drawing/2014/main" id="{A52109B5-4152-894B-9BF6-17B5458CC9C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4" name="Title 3">
            <a:extLst>
              <a:ext uri="{FF2B5EF4-FFF2-40B4-BE49-F238E27FC236}">
                <a16:creationId xmlns:a16="http://schemas.microsoft.com/office/drawing/2014/main" id="{F5090641-BB3E-479D-A754-1B2B6F37AEB9}"/>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1153D77D-CD9E-445C-8F26-904F65B519A3}"/>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50DAEFA0-C12C-4365-A532-D29F819542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038FD-33E0-4C25-AC00-13FEB177A45C}"/>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82932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Dark - Title Only">
    <p:spTree>
      <p:nvGrpSpPr>
        <p:cNvPr id="1" name=""/>
        <p:cNvGrpSpPr/>
        <p:nvPr/>
      </p:nvGrpSpPr>
      <p:grpSpPr>
        <a:xfrm>
          <a:off x="0" y="0"/>
          <a:ext cx="0" cy="0"/>
          <a:chOff x="0" y="0"/>
          <a:chExt cx="0" cy="0"/>
        </a:xfrm>
      </p:grpSpPr>
      <p:pic>
        <p:nvPicPr>
          <p:cNvPr id="7" name="Cloud">
            <a:extLst>
              <a:ext uri="{FF2B5EF4-FFF2-40B4-BE49-F238E27FC236}">
                <a16:creationId xmlns:a16="http://schemas.microsoft.com/office/drawing/2014/main" id="{05859F96-E4B3-8747-B027-10CA6EDB3EE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4" name="Title 3">
            <a:extLst>
              <a:ext uri="{FF2B5EF4-FFF2-40B4-BE49-F238E27FC236}">
                <a16:creationId xmlns:a16="http://schemas.microsoft.com/office/drawing/2014/main" id="{F495A570-6FAE-4393-89B0-E6BA7AC6B3F9}"/>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10792EEA-DB03-4E8E-B6AB-1122F317F95A}"/>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0EBB5D96-D6C9-4E8C-9D41-A28C7CED92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0D253-6DDA-4486-89F6-5D5732868115}"/>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6713724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Light - Title/Subtitle">
    <p:spTree>
      <p:nvGrpSpPr>
        <p:cNvPr id="1" name=""/>
        <p:cNvGrpSpPr/>
        <p:nvPr/>
      </p:nvGrpSpPr>
      <p:grpSpPr>
        <a:xfrm>
          <a:off x="0" y="0"/>
          <a:ext cx="0" cy="0"/>
          <a:chOff x="0" y="0"/>
          <a:chExt cx="0" cy="0"/>
        </a:xfrm>
      </p:grpSpPr>
      <p:pic>
        <p:nvPicPr>
          <p:cNvPr id="8" name="Cloud">
            <a:extLst>
              <a:ext uri="{FF2B5EF4-FFF2-40B4-BE49-F238E27FC236}">
                <a16:creationId xmlns:a16="http://schemas.microsoft.com/office/drawing/2014/main" id="{EE127CFA-8D5C-584E-9C61-6685B547993D}"/>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15" name="Subtitle">
            <a:extLst>
              <a:ext uri="{FF2B5EF4-FFF2-40B4-BE49-F238E27FC236}">
                <a16:creationId xmlns:a16="http://schemas.microsoft.com/office/drawing/2014/main" id="{FC0004EB-159B-A345-859C-0E83416ED930}"/>
              </a:ext>
            </a:extLst>
          </p:cNvPr>
          <p:cNvSpPr>
            <a:spLocks noGrp="1"/>
          </p:cNvSpPr>
          <p:nvPr>
            <p:ph type="body" sz="quarter" idx="11" hasCustomPrompt="1"/>
          </p:nvPr>
        </p:nvSpPr>
        <p:spPr>
          <a:xfrm>
            <a:off x="762000" y="1024235"/>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4" name="Title 3">
            <a:extLst>
              <a:ext uri="{FF2B5EF4-FFF2-40B4-BE49-F238E27FC236}">
                <a16:creationId xmlns:a16="http://schemas.microsoft.com/office/drawing/2014/main" id="{AC6A8D35-C90D-428D-8E15-6F958679D947}"/>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56526A55-50C7-43D1-9A4E-DE6E31578685}"/>
              </a:ext>
            </a:extLst>
          </p:cNvPr>
          <p:cNvSpPr>
            <a:spLocks noGrp="1"/>
          </p:cNvSpPr>
          <p:nvPr>
            <p:ph type="dt" sz="half" idx="12"/>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947ED885-1287-4046-BFFE-E5DEC702C7AE}"/>
              </a:ext>
            </a:extLst>
          </p:cNvPr>
          <p:cNvSpPr>
            <a:spLocks noGrp="1"/>
          </p:cNvSpPr>
          <p:nvPr>
            <p:ph type="ftr" sz="quarter" idx="13"/>
          </p:nvPr>
        </p:nvSpPr>
        <p:spPr/>
        <p:txBody>
          <a:bodyPr/>
          <a:lstStyle/>
          <a:p>
            <a:endParaRPr lang="en-US"/>
          </a:p>
        </p:txBody>
      </p:sp>
      <p:sp>
        <p:nvSpPr>
          <p:cNvPr id="6" name="Slide Number Placeholder 5">
            <a:extLst>
              <a:ext uri="{FF2B5EF4-FFF2-40B4-BE49-F238E27FC236}">
                <a16:creationId xmlns:a16="http://schemas.microsoft.com/office/drawing/2014/main" id="{0A9C1380-E61D-4D70-B7A9-EA2CA56D1441}"/>
              </a:ext>
            </a:extLst>
          </p:cNvPr>
          <p:cNvSpPr>
            <a:spLocks noGrp="1"/>
          </p:cNvSpPr>
          <p:nvPr>
            <p:ph type="sldNum" sz="quarter" idx="14"/>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089410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Light - Title 3 Column">
    <p:bg>
      <p:bgRef idx="1001">
        <a:schemeClr val="bg1"/>
      </p:bgRef>
    </p:bg>
    <p:spTree>
      <p:nvGrpSpPr>
        <p:cNvPr id="1" name=""/>
        <p:cNvGrpSpPr/>
        <p:nvPr/>
      </p:nvGrpSpPr>
      <p:grpSpPr>
        <a:xfrm>
          <a:off x="0" y="0"/>
          <a:ext cx="0" cy="0"/>
          <a:chOff x="0" y="0"/>
          <a:chExt cx="0" cy="0"/>
        </a:xfrm>
      </p:grpSpPr>
      <p:pic>
        <p:nvPicPr>
          <p:cNvPr id="15" name="Cloud">
            <a:extLst>
              <a:ext uri="{FF2B5EF4-FFF2-40B4-BE49-F238E27FC236}">
                <a16:creationId xmlns:a16="http://schemas.microsoft.com/office/drawing/2014/main" id="{3CA75903-C10D-E747-B877-6804D65E8A30}"/>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3" name="Column Divider" descr="Column Divider">
            <a:extLst>
              <a:ext uri="{FF2B5EF4-FFF2-40B4-BE49-F238E27FC236}">
                <a16:creationId xmlns:a16="http://schemas.microsoft.com/office/drawing/2014/main" id="{B228B4F2-5D6F-42F4-B132-F908BB527268}"/>
              </a:ext>
            </a:extLst>
          </p:cNvPr>
          <p:cNvCxnSpPr>
            <a:cxnSpLocks/>
          </p:cNvCxnSpPr>
          <p:nvPr/>
        </p:nvCxnSpPr>
        <p:spPr>
          <a:xfrm>
            <a:off x="4263415"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7" name="Content 2">
            <a:extLst>
              <a:ext uri="{FF2B5EF4-FFF2-40B4-BE49-F238E27FC236}">
                <a16:creationId xmlns:a16="http://schemas.microsoft.com/office/drawing/2014/main" id="{B35B41AC-36CF-4A0C-BED4-7D06B0F6E2ED}"/>
              </a:ext>
            </a:extLst>
          </p:cNvPr>
          <p:cNvSpPr>
            <a:spLocks noGrp="1"/>
          </p:cNvSpPr>
          <p:nvPr>
            <p:ph sz="quarter" idx="16"/>
          </p:nvPr>
        </p:nvSpPr>
        <p:spPr>
          <a:xfrm>
            <a:off x="4456971"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2" name="Column Divider 2" descr="Column Divider">
            <a:extLst>
              <a:ext uri="{FF2B5EF4-FFF2-40B4-BE49-F238E27FC236}">
                <a16:creationId xmlns:a16="http://schemas.microsoft.com/office/drawing/2014/main" id="{43000B2C-7C76-4F07-AF50-5F3019C384BC}"/>
              </a:ext>
            </a:extLst>
          </p:cNvPr>
          <p:cNvCxnSpPr>
            <a:cxnSpLocks/>
          </p:cNvCxnSpPr>
          <p:nvPr/>
        </p:nvCxnSpPr>
        <p:spPr>
          <a:xfrm>
            <a:off x="7951511" y="1609725"/>
            <a:ext cx="0" cy="4507992"/>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3">
            <a:extLst>
              <a:ext uri="{FF2B5EF4-FFF2-40B4-BE49-F238E27FC236}">
                <a16:creationId xmlns:a16="http://schemas.microsoft.com/office/drawing/2014/main" id="{22A9895A-06CA-46D6-B3EB-7038E6493585}"/>
              </a:ext>
            </a:extLst>
          </p:cNvPr>
          <p:cNvSpPr>
            <a:spLocks noGrp="1"/>
          </p:cNvSpPr>
          <p:nvPr>
            <p:ph sz="quarter" idx="15"/>
          </p:nvPr>
        </p:nvSpPr>
        <p:spPr>
          <a:xfrm>
            <a:off x="8145067"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itle 4">
            <a:extLst>
              <a:ext uri="{FF2B5EF4-FFF2-40B4-BE49-F238E27FC236}">
                <a16:creationId xmlns:a16="http://schemas.microsoft.com/office/drawing/2014/main" id="{3D2FFF47-983C-4CE2-9048-1317EB4F32CB}"/>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6D56EEFB-7FCA-4C8C-BD9A-59CFF6BBA9AB}"/>
              </a:ext>
            </a:extLst>
          </p:cNvPr>
          <p:cNvSpPr>
            <a:spLocks noGrp="1"/>
          </p:cNvSpPr>
          <p:nvPr>
            <p:ph type="dt" sz="half" idx="17"/>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DA095ECF-3404-41BC-B49D-2616D73127C4}"/>
              </a:ext>
            </a:extLst>
          </p:cNvPr>
          <p:cNvSpPr>
            <a:spLocks noGrp="1"/>
          </p:cNvSpPr>
          <p:nvPr>
            <p:ph type="ftr" sz="quarter" idx="18"/>
          </p:nvPr>
        </p:nvSpPr>
        <p:spPr/>
        <p:txBody>
          <a:bodyPr/>
          <a:lstStyle/>
          <a:p>
            <a:endParaRPr lang="en-US"/>
          </a:p>
        </p:txBody>
      </p:sp>
      <p:sp>
        <p:nvSpPr>
          <p:cNvPr id="7" name="Slide Number Placeholder 6">
            <a:extLst>
              <a:ext uri="{FF2B5EF4-FFF2-40B4-BE49-F238E27FC236}">
                <a16:creationId xmlns:a16="http://schemas.microsoft.com/office/drawing/2014/main" id="{54F9C599-3545-4260-BC77-88BD7619A101}"/>
              </a:ext>
            </a:extLst>
          </p:cNvPr>
          <p:cNvSpPr>
            <a:spLocks noGrp="1"/>
          </p:cNvSpPr>
          <p:nvPr>
            <p:ph type="sldNum" sz="quarter" idx="1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7979781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Dark - Title/Subtitle">
    <p:spTree>
      <p:nvGrpSpPr>
        <p:cNvPr id="1" name=""/>
        <p:cNvGrpSpPr/>
        <p:nvPr/>
      </p:nvGrpSpPr>
      <p:grpSpPr>
        <a:xfrm>
          <a:off x="0" y="0"/>
          <a:ext cx="0" cy="0"/>
          <a:chOff x="0" y="0"/>
          <a:chExt cx="0" cy="0"/>
        </a:xfrm>
      </p:grpSpPr>
      <p:pic>
        <p:nvPicPr>
          <p:cNvPr id="8" name="Cloud">
            <a:extLst>
              <a:ext uri="{FF2B5EF4-FFF2-40B4-BE49-F238E27FC236}">
                <a16:creationId xmlns:a16="http://schemas.microsoft.com/office/drawing/2014/main" id="{93BCC98D-F462-9844-9660-2EA01F13EFA4}"/>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15" name="Subtitle">
            <a:extLst>
              <a:ext uri="{FF2B5EF4-FFF2-40B4-BE49-F238E27FC236}">
                <a16:creationId xmlns:a16="http://schemas.microsoft.com/office/drawing/2014/main" id="{FC0004EB-159B-A345-859C-0E83416ED930}"/>
              </a:ext>
            </a:extLst>
          </p:cNvPr>
          <p:cNvSpPr>
            <a:spLocks noGrp="1"/>
          </p:cNvSpPr>
          <p:nvPr>
            <p:ph type="body" sz="quarter" idx="11" hasCustomPrompt="1"/>
          </p:nvPr>
        </p:nvSpPr>
        <p:spPr>
          <a:xfrm>
            <a:off x="762000"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4" name="Title 3">
            <a:extLst>
              <a:ext uri="{FF2B5EF4-FFF2-40B4-BE49-F238E27FC236}">
                <a16:creationId xmlns:a16="http://schemas.microsoft.com/office/drawing/2014/main" id="{C471FF06-338B-46FE-B4FE-F72B7ABAED7F}"/>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5159E3D4-8DE9-4EE7-AF46-396CA0361B33}"/>
              </a:ext>
            </a:extLst>
          </p:cNvPr>
          <p:cNvSpPr>
            <a:spLocks noGrp="1"/>
          </p:cNvSpPr>
          <p:nvPr>
            <p:ph type="dt" sz="half" idx="12"/>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A47ABD9F-CF7B-4739-A09B-21C74EE3D7DA}"/>
              </a:ext>
            </a:extLst>
          </p:cNvPr>
          <p:cNvSpPr>
            <a:spLocks noGrp="1"/>
          </p:cNvSpPr>
          <p:nvPr>
            <p:ph type="ftr" sz="quarter" idx="13"/>
          </p:nvPr>
        </p:nvSpPr>
        <p:spPr/>
        <p:txBody>
          <a:bodyPr/>
          <a:lstStyle/>
          <a:p>
            <a:endParaRPr lang="en-US"/>
          </a:p>
        </p:txBody>
      </p:sp>
      <p:sp>
        <p:nvSpPr>
          <p:cNvPr id="6" name="Slide Number Placeholder 5">
            <a:extLst>
              <a:ext uri="{FF2B5EF4-FFF2-40B4-BE49-F238E27FC236}">
                <a16:creationId xmlns:a16="http://schemas.microsoft.com/office/drawing/2014/main" id="{2C1326A2-CE99-456C-A450-2DC676458CDB}"/>
              </a:ext>
            </a:extLst>
          </p:cNvPr>
          <p:cNvSpPr>
            <a:spLocks noGrp="1"/>
          </p:cNvSpPr>
          <p:nvPr>
            <p:ph type="sldNum" sz="quarter" idx="14"/>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4092328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p:cSld name="Light - Metric">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F90C14E-647D-DE45-A3FE-3E841253B489}"/>
              </a:ext>
            </a:extLst>
          </p:cNvPr>
          <p:cNvPicPr>
            <a:picLocks noChangeAspect="1"/>
          </p:cNvPicPr>
          <p:nvPr/>
        </p:nvPicPr>
        <p:blipFill rotWithShape="1">
          <a:blip r:embed="rId2">
            <a:extLst>
              <a:ext uri="{28A0092B-C50C-407E-A947-70E740481C1C}">
                <a14:useLocalDpi xmlns:a14="http://schemas.microsoft.com/office/drawing/2010/main" val="0"/>
              </a:ext>
            </a:extLst>
          </a:blip>
          <a:srcRect l="49997" r="-1"/>
          <a:stretch/>
        </p:blipFill>
        <p:spPr>
          <a:xfrm>
            <a:off x="6095574" y="0"/>
            <a:ext cx="6096425" cy="6858000"/>
          </a:xfrm>
          <a:prstGeom prst="rect">
            <a:avLst/>
          </a:prstGeom>
        </p:spPr>
      </p:pic>
      <p:pic>
        <p:nvPicPr>
          <p:cNvPr id="23" name="OTag">
            <a:extLst>
              <a:ext uri="{FF2B5EF4-FFF2-40B4-BE49-F238E27FC236}">
                <a16:creationId xmlns:a16="http://schemas.microsoft.com/office/drawing/2014/main" id="{000C5F04-372F-427E-81C5-11434B35699B}"/>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71217" y="6355080"/>
            <a:ext cx="502920" cy="502920"/>
          </a:xfrm>
          <a:prstGeom prst="rect">
            <a:avLst/>
          </a:prstGeom>
        </p:spPr>
      </p:pic>
      <p:sp>
        <p:nvSpPr>
          <p:cNvPr id="4" name="Content">
            <a:extLst>
              <a:ext uri="{FF2B5EF4-FFF2-40B4-BE49-F238E27FC236}">
                <a16:creationId xmlns:a16="http://schemas.microsoft.com/office/drawing/2014/main" id="{6FFB33C6-31EA-4D15-AC3F-377D699FA842}"/>
              </a:ext>
            </a:extLst>
          </p:cNvPr>
          <p:cNvSpPr>
            <a:spLocks noGrp="1"/>
          </p:cNvSpPr>
          <p:nvPr>
            <p:ph sz="quarter" idx="14"/>
          </p:nvPr>
        </p:nvSpPr>
        <p:spPr>
          <a:xfrm>
            <a:off x="775225" y="4649788"/>
            <a:ext cx="5072063" cy="14573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a:extLst>
              <a:ext uri="{FF2B5EF4-FFF2-40B4-BE49-F238E27FC236}">
                <a16:creationId xmlns:a16="http://schemas.microsoft.com/office/drawing/2014/main" id="{9A83AB0E-EC5F-476F-B6A9-E6F9CE84E95A}"/>
              </a:ext>
            </a:extLst>
          </p:cNvPr>
          <p:cNvSpPr>
            <a:spLocks noGrp="1"/>
          </p:cNvSpPr>
          <p:nvPr>
            <p:ph type="body" sz="quarter" idx="15" hasCustomPrompt="1"/>
          </p:nvPr>
        </p:nvSpPr>
        <p:spPr>
          <a:xfrm>
            <a:off x="723900" y="1600200"/>
            <a:ext cx="5072063" cy="2415700"/>
          </a:xfrm>
        </p:spPr>
        <p:txBody>
          <a:bodyPr anchor="b" anchorCtr="0"/>
          <a:lstStyle>
            <a:lvl1pPr>
              <a:defRPr sz="8000" b="1">
                <a:solidFill>
                  <a:srgbClr val="AE562C"/>
                </a:solidFill>
              </a:defRPr>
            </a:lvl1pPr>
          </a:lstStyle>
          <a:p>
            <a:pPr lvl="0"/>
            <a:r>
              <a:rPr lang="en-US" dirty="0"/>
              <a:t>00%</a:t>
            </a:r>
          </a:p>
        </p:txBody>
      </p:sp>
      <p:sp>
        <p:nvSpPr>
          <p:cNvPr id="3" name="Date Placeholder 2">
            <a:extLst>
              <a:ext uri="{FF2B5EF4-FFF2-40B4-BE49-F238E27FC236}">
                <a16:creationId xmlns:a16="http://schemas.microsoft.com/office/drawing/2014/main" id="{14EF74DF-FD68-4CDF-B4CE-342E7A165BCB}"/>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89C4B030-1E0B-4CB0-87B4-DF607257368B}"/>
              </a:ext>
            </a:extLst>
          </p:cNvPr>
          <p:cNvSpPr>
            <a:spLocks noGrp="1"/>
          </p:cNvSpPr>
          <p:nvPr>
            <p:ph type="ftr" sz="quarter" idx="17"/>
          </p:nvPr>
        </p:nvSpPr>
        <p:spPr/>
        <p:txBody>
          <a:bodyPr/>
          <a:lstStyle/>
          <a:p>
            <a:endParaRPr lang="en-US"/>
          </a:p>
        </p:txBody>
      </p:sp>
      <p:sp>
        <p:nvSpPr>
          <p:cNvPr id="8" name="Slide Number Placeholder 7">
            <a:extLst>
              <a:ext uri="{FF2B5EF4-FFF2-40B4-BE49-F238E27FC236}">
                <a16:creationId xmlns:a16="http://schemas.microsoft.com/office/drawing/2014/main" id="{CBADD7B5-9676-40DE-A88A-5EC3D33A6577}"/>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893124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p:cSld name="Dark - Metric">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5B54DF6-D8D9-3E4B-A5D4-8DB1B36A2111}"/>
              </a:ext>
            </a:extLst>
          </p:cNvPr>
          <p:cNvPicPr>
            <a:picLocks noChangeAspect="1"/>
          </p:cNvPicPr>
          <p:nvPr/>
        </p:nvPicPr>
        <p:blipFill rotWithShape="1">
          <a:blip r:embed="rId2">
            <a:extLst>
              <a:ext uri="{28A0092B-C50C-407E-A947-70E740481C1C}">
                <a14:useLocalDpi xmlns:a14="http://schemas.microsoft.com/office/drawing/2010/main" val="0"/>
              </a:ext>
            </a:extLst>
          </a:blip>
          <a:srcRect l="49997"/>
          <a:stretch/>
        </p:blipFill>
        <p:spPr>
          <a:xfrm>
            <a:off x="6096000" y="0"/>
            <a:ext cx="6096348" cy="6858000"/>
          </a:xfrm>
          <a:prstGeom prst="rect">
            <a:avLst/>
          </a:prstGeom>
        </p:spPr>
      </p:pic>
      <p:pic>
        <p:nvPicPr>
          <p:cNvPr id="12" name="OTag">
            <a:extLst>
              <a:ext uri="{FF2B5EF4-FFF2-40B4-BE49-F238E27FC236}">
                <a16:creationId xmlns:a16="http://schemas.microsoft.com/office/drawing/2014/main" id="{E8A7F756-6885-FD4D-8CAC-01911AF996CA}"/>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4" name="Content">
            <a:extLst>
              <a:ext uri="{FF2B5EF4-FFF2-40B4-BE49-F238E27FC236}">
                <a16:creationId xmlns:a16="http://schemas.microsoft.com/office/drawing/2014/main" id="{6FFB33C6-31EA-4D15-AC3F-377D699FA842}"/>
              </a:ext>
            </a:extLst>
          </p:cNvPr>
          <p:cNvSpPr>
            <a:spLocks noGrp="1"/>
          </p:cNvSpPr>
          <p:nvPr>
            <p:ph sz="quarter" idx="14"/>
          </p:nvPr>
        </p:nvSpPr>
        <p:spPr>
          <a:xfrm>
            <a:off x="775225" y="4649788"/>
            <a:ext cx="5072063" cy="14573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Text Placeholder 4">
            <a:extLst>
              <a:ext uri="{FF2B5EF4-FFF2-40B4-BE49-F238E27FC236}">
                <a16:creationId xmlns:a16="http://schemas.microsoft.com/office/drawing/2014/main" id="{52A6D6F1-EBC4-4335-819B-433720EB173D}"/>
              </a:ext>
            </a:extLst>
          </p:cNvPr>
          <p:cNvSpPr>
            <a:spLocks noGrp="1"/>
          </p:cNvSpPr>
          <p:nvPr>
            <p:ph type="body" sz="quarter" idx="15" hasCustomPrompt="1"/>
          </p:nvPr>
        </p:nvSpPr>
        <p:spPr>
          <a:xfrm>
            <a:off x="723900" y="1600200"/>
            <a:ext cx="5085287" cy="2415700"/>
          </a:xfrm>
        </p:spPr>
        <p:txBody>
          <a:bodyPr anchor="b" anchorCtr="0"/>
          <a:lstStyle>
            <a:lvl1pPr>
              <a:defRPr sz="8000" b="1">
                <a:solidFill>
                  <a:srgbClr val="759C6C"/>
                </a:solidFill>
              </a:defRPr>
            </a:lvl1pPr>
          </a:lstStyle>
          <a:p>
            <a:pPr lvl="0"/>
            <a:r>
              <a:rPr lang="en-US" dirty="0"/>
              <a:t>00%</a:t>
            </a:r>
          </a:p>
        </p:txBody>
      </p:sp>
      <p:sp>
        <p:nvSpPr>
          <p:cNvPr id="3" name="Date Placeholder 2">
            <a:extLst>
              <a:ext uri="{FF2B5EF4-FFF2-40B4-BE49-F238E27FC236}">
                <a16:creationId xmlns:a16="http://schemas.microsoft.com/office/drawing/2014/main" id="{A558375C-46BC-48EA-9DFC-3DF06967D7C3}"/>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84B2DF6E-494A-4D98-888D-68B724E489C5}"/>
              </a:ext>
            </a:extLst>
          </p:cNvPr>
          <p:cNvSpPr>
            <a:spLocks noGrp="1"/>
          </p:cNvSpPr>
          <p:nvPr>
            <p:ph type="ftr" sz="quarter" idx="17"/>
          </p:nvPr>
        </p:nvSpPr>
        <p:spPr/>
        <p:txBody>
          <a:bodyPr/>
          <a:lstStyle/>
          <a:p>
            <a:endParaRPr lang="en-US"/>
          </a:p>
        </p:txBody>
      </p:sp>
      <p:sp>
        <p:nvSpPr>
          <p:cNvPr id="7" name="Slide Number Placeholder 6">
            <a:extLst>
              <a:ext uri="{FF2B5EF4-FFF2-40B4-BE49-F238E27FC236}">
                <a16:creationId xmlns:a16="http://schemas.microsoft.com/office/drawing/2014/main" id="{9BDC2851-E9BE-4691-AE94-635936A66775}"/>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5366786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p:cSld name="Light - Data Texture 07 Blank">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681203-42C6-B54E-A5F8-FE2DAE3C0E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5" name="OTag">
            <a:extLst>
              <a:ext uri="{FF2B5EF4-FFF2-40B4-BE49-F238E27FC236}">
                <a16:creationId xmlns:a16="http://schemas.microsoft.com/office/drawing/2014/main" id="{B620A016-1EBE-426A-BB19-9671229484AF}"/>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Date Placeholder 1">
            <a:extLst>
              <a:ext uri="{FF2B5EF4-FFF2-40B4-BE49-F238E27FC236}">
                <a16:creationId xmlns:a16="http://schemas.microsoft.com/office/drawing/2014/main" id="{AADFA4C3-C577-4944-B23B-0E8CEECA00FE}"/>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6" name="Footer Placeholder 5">
            <a:extLst>
              <a:ext uri="{FF2B5EF4-FFF2-40B4-BE49-F238E27FC236}">
                <a16:creationId xmlns:a16="http://schemas.microsoft.com/office/drawing/2014/main" id="{EE548FBC-C180-4348-924F-1AD0DE33EC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993164-8F12-4A57-BCB2-ECAB88B102D4}"/>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5998538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preserve="1">
  <p:cSld name="Dark - Data Texture 07 Blank">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38B6F3C-673A-2C4F-BDD8-A174DA9D4B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C6ADE0F8-03AA-E84C-A08A-799EE14D7CA2}"/>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Date Placeholder 1">
            <a:extLst>
              <a:ext uri="{FF2B5EF4-FFF2-40B4-BE49-F238E27FC236}">
                <a16:creationId xmlns:a16="http://schemas.microsoft.com/office/drawing/2014/main" id="{A2DF2B49-8199-43EF-9C31-2EE3E2278A8F}"/>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6" name="Footer Placeholder 5">
            <a:extLst>
              <a:ext uri="{FF2B5EF4-FFF2-40B4-BE49-F238E27FC236}">
                <a16:creationId xmlns:a16="http://schemas.microsoft.com/office/drawing/2014/main" id="{C290A680-202A-4EB8-8426-F81FE6C12D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7B772-BB21-406A-A2FE-5A71474672A4}"/>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6488556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p:cSld name="Light - Data Texture 16 Blank">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8A9AF7-F5CE-844F-BBE4-0C983CB99B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pic>
        <p:nvPicPr>
          <p:cNvPr id="12" name="OTag">
            <a:extLst>
              <a:ext uri="{FF2B5EF4-FFF2-40B4-BE49-F238E27FC236}">
                <a16:creationId xmlns:a16="http://schemas.microsoft.com/office/drawing/2014/main" id="{82323826-2F7C-DC44-94F9-0225962BEA89}"/>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F89127AD-303E-4148-925B-F8D854942DC9}"/>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6077CD67-74FC-43EC-912B-8B74B34E5B81}"/>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AC119101-EC6A-4B95-9940-BAB31432AD02}"/>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354838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p:cSld name="Dark - Data Texture 16 Blank">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CF9FCE-AE1C-564C-8F89-B5CD38A47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82323826-2F7C-DC44-94F9-0225962BEA89}"/>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DBAE7266-CBC0-47D9-85A0-91E011093819}"/>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E8638588-07BC-4F98-97FA-975AE1443B66}"/>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848B57A4-1EA3-47FA-AD37-31BB82676BA8}"/>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1510451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p:cSld name="Light - Data Texture 19 Blank">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57712D2-1637-4940-A323-42EBA61AD5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F4939B61-9B7E-A240-8CE9-7E014F78E016}"/>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34BA956C-AFD4-4D95-9304-BB81E2E12CC5}"/>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C49782E6-C6D7-4588-8CDE-8BB252C535B1}"/>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7AD6286E-40B3-4954-877E-F88E2191B41D}"/>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635349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p:cSld name="Dark - Data Texture 19 Blank">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8D5B665-2B39-6645-BF1F-C5F9BD830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F4939B61-9B7E-A240-8CE9-7E014F78E016}"/>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8A7CFD62-A920-45CB-9691-083BA5642432}"/>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8C4B8371-BFE0-4C4C-9EC8-651A59790856}"/>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BBC47787-CD64-4386-A100-73FB94F88CFA}"/>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8170282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Light - Title and Content">
    <p:spTree>
      <p:nvGrpSpPr>
        <p:cNvPr id="1" name=""/>
        <p:cNvGrpSpPr/>
        <p:nvPr/>
      </p:nvGrpSpPr>
      <p:grpSpPr>
        <a:xfrm>
          <a:off x="0" y="0"/>
          <a:ext cx="0" cy="0"/>
          <a:chOff x="0" y="0"/>
          <a:chExt cx="0" cy="0"/>
        </a:xfrm>
      </p:grpSpPr>
      <p:sp>
        <p:nvSpPr>
          <p:cNvPr id="13" name="Slide Number Placeholder">
            <a:extLst>
              <a:ext uri="{FF2B5EF4-FFF2-40B4-BE49-F238E27FC236}">
                <a16:creationId xmlns:a16="http://schemas.microsoft.com/office/drawing/2014/main" id="{649C3E4A-56A6-4657-815D-5F0928FEFE14}"/>
              </a:ext>
            </a:extLst>
          </p:cNvPr>
          <p:cNvSpPr>
            <a:spLocks noGrp="1"/>
          </p:cNvSpPr>
          <p:nvPr>
            <p:ph type="sldNum" sz="quarter" idx="12"/>
          </p:nvPr>
        </p:nvSpPr>
        <p:spPr/>
        <p:txBody>
          <a:bodyPr/>
          <a:lstStyle/>
          <a:p>
            <a:fld id="{E73FBFDE-C799-6544-8CA3-01E7BBC87BC8}" type="slidenum">
              <a:rPr lang="en-US" smtClean="0"/>
              <a:t>‹#›</a:t>
            </a:fld>
            <a:endParaRPr lang="en-US"/>
          </a:p>
        </p:txBody>
      </p:sp>
      <p:sp>
        <p:nvSpPr>
          <p:cNvPr id="12" name="Footer Placeholder">
            <a:extLst>
              <a:ext uri="{FF2B5EF4-FFF2-40B4-BE49-F238E27FC236}">
                <a16:creationId xmlns:a16="http://schemas.microsoft.com/office/drawing/2014/main" id="{681B7FDB-21AD-43D3-9629-6865ECE7ADC5}"/>
              </a:ext>
            </a:extLst>
          </p:cNvPr>
          <p:cNvSpPr>
            <a:spLocks noGrp="1"/>
          </p:cNvSpPr>
          <p:nvPr>
            <p:ph type="ftr" sz="quarter" idx="11"/>
          </p:nvPr>
        </p:nvSpPr>
        <p:spPr/>
        <p:txBody>
          <a:bodyPr/>
          <a:lstStyle/>
          <a:p>
            <a:endParaRPr lang="en-US"/>
          </a:p>
        </p:txBody>
      </p:sp>
      <p:sp>
        <p:nvSpPr>
          <p:cNvPr id="11" name="Date Placeholder">
            <a:extLst>
              <a:ext uri="{FF2B5EF4-FFF2-40B4-BE49-F238E27FC236}">
                <a16:creationId xmlns:a16="http://schemas.microsoft.com/office/drawing/2014/main" id="{2872A553-B5A6-4603-91A2-FF76401D8DFC}"/>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4" name="Title 3">
            <a:extLst>
              <a:ext uri="{FF2B5EF4-FFF2-40B4-BE49-F238E27FC236}">
                <a16:creationId xmlns:a16="http://schemas.microsoft.com/office/drawing/2014/main" id="{2F13852C-D243-4D5A-B7E1-09812A4D6444}"/>
              </a:ext>
            </a:extLst>
          </p:cNvPr>
          <p:cNvSpPr>
            <a:spLocks noGrp="1"/>
          </p:cNvSpPr>
          <p:nvPr>
            <p:ph type="title" hasCustomPrompt="1"/>
          </p:nvPr>
        </p:nvSpPr>
        <p:spPr/>
        <p:txBody>
          <a:bodyPr/>
          <a:lstStyle>
            <a:lvl1pPr>
              <a:defRPr/>
            </a:lvl1pPr>
          </a:lstStyle>
          <a:p>
            <a:r>
              <a:rPr lang="en-US" dirty="0"/>
              <a:t>Title</a:t>
            </a:r>
          </a:p>
        </p:txBody>
      </p:sp>
      <p:sp>
        <p:nvSpPr>
          <p:cNvPr id="6" name="Content Placeholder 5">
            <a:extLst>
              <a:ext uri="{FF2B5EF4-FFF2-40B4-BE49-F238E27FC236}">
                <a16:creationId xmlns:a16="http://schemas.microsoft.com/office/drawing/2014/main" id="{5C7F3825-1D38-4C39-8F70-C060E9BEE3D2}"/>
              </a:ext>
            </a:extLst>
          </p:cNvPr>
          <p:cNvSpPr>
            <a:spLocks noGrp="1"/>
          </p:cNvSpPr>
          <p:nvPr>
            <p:ph sz="quarter" idx="13"/>
          </p:nvPr>
        </p:nvSpPr>
        <p:spPr>
          <a:xfrm>
            <a:off x="762000" y="1609725"/>
            <a:ext cx="10687050"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138580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Dark - Title 3 Column">
    <p:bg>
      <p:bgRef idx="1001">
        <a:schemeClr val="bg1"/>
      </p:bgRef>
    </p:bg>
    <p:spTree>
      <p:nvGrpSpPr>
        <p:cNvPr id="1" name=""/>
        <p:cNvGrpSpPr/>
        <p:nvPr/>
      </p:nvGrpSpPr>
      <p:grpSpPr>
        <a:xfrm>
          <a:off x="0" y="0"/>
          <a:ext cx="0" cy="0"/>
          <a:chOff x="0" y="0"/>
          <a:chExt cx="0" cy="0"/>
        </a:xfrm>
      </p:grpSpPr>
      <p:pic>
        <p:nvPicPr>
          <p:cNvPr id="14" name="Cloud">
            <a:extLst>
              <a:ext uri="{FF2B5EF4-FFF2-40B4-BE49-F238E27FC236}">
                <a16:creationId xmlns:a16="http://schemas.microsoft.com/office/drawing/2014/main" id="{DCCF0BD7-85D3-194F-9793-E38DD2B8F75D}"/>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3" name="Column Divider" descr="Column Divider">
            <a:extLst>
              <a:ext uri="{FF2B5EF4-FFF2-40B4-BE49-F238E27FC236}">
                <a16:creationId xmlns:a16="http://schemas.microsoft.com/office/drawing/2014/main" id="{B228B4F2-5D6F-42F4-B132-F908BB527268}"/>
              </a:ext>
            </a:extLst>
          </p:cNvPr>
          <p:cNvCxnSpPr>
            <a:cxnSpLocks/>
          </p:cNvCxnSpPr>
          <p:nvPr/>
        </p:nvCxnSpPr>
        <p:spPr>
          <a:xfrm>
            <a:off x="4263415" y="161033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7" name="Content 2">
            <a:extLst>
              <a:ext uri="{FF2B5EF4-FFF2-40B4-BE49-F238E27FC236}">
                <a16:creationId xmlns:a16="http://schemas.microsoft.com/office/drawing/2014/main" id="{B35B41AC-36CF-4A0C-BED4-7D06B0F6E2ED}"/>
              </a:ext>
            </a:extLst>
          </p:cNvPr>
          <p:cNvSpPr>
            <a:spLocks noGrp="1"/>
          </p:cNvSpPr>
          <p:nvPr>
            <p:ph sz="quarter" idx="16"/>
          </p:nvPr>
        </p:nvSpPr>
        <p:spPr>
          <a:xfrm>
            <a:off x="4456971"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2" name="Column Divider 2" descr="Column Divider">
            <a:extLst>
              <a:ext uri="{FF2B5EF4-FFF2-40B4-BE49-F238E27FC236}">
                <a16:creationId xmlns:a16="http://schemas.microsoft.com/office/drawing/2014/main" id="{43000B2C-7C76-4F07-AF50-5F3019C384BC}"/>
              </a:ext>
            </a:extLst>
          </p:cNvPr>
          <p:cNvCxnSpPr>
            <a:cxnSpLocks/>
          </p:cNvCxnSpPr>
          <p:nvPr/>
        </p:nvCxnSpPr>
        <p:spPr>
          <a:xfrm>
            <a:off x="7951511" y="1610335"/>
            <a:ext cx="0" cy="4507992"/>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3">
            <a:extLst>
              <a:ext uri="{FF2B5EF4-FFF2-40B4-BE49-F238E27FC236}">
                <a16:creationId xmlns:a16="http://schemas.microsoft.com/office/drawing/2014/main" id="{22A9895A-06CA-46D6-B3EB-7038E6493585}"/>
              </a:ext>
            </a:extLst>
          </p:cNvPr>
          <p:cNvSpPr>
            <a:spLocks noGrp="1"/>
          </p:cNvSpPr>
          <p:nvPr>
            <p:ph sz="quarter" idx="15"/>
          </p:nvPr>
        </p:nvSpPr>
        <p:spPr>
          <a:xfrm>
            <a:off x="8145067"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Title 2">
            <a:extLst>
              <a:ext uri="{FF2B5EF4-FFF2-40B4-BE49-F238E27FC236}">
                <a16:creationId xmlns:a16="http://schemas.microsoft.com/office/drawing/2014/main" id="{8150D675-D1C2-4EC5-AC43-361941EAF0BF}"/>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933D1004-DEA1-4BAF-97C2-F49A471F4E4F}"/>
              </a:ext>
            </a:extLst>
          </p:cNvPr>
          <p:cNvSpPr>
            <a:spLocks noGrp="1"/>
          </p:cNvSpPr>
          <p:nvPr>
            <p:ph type="dt" sz="half" idx="17"/>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88C7C943-7B6D-4881-926B-CD58E0F2AC11}"/>
              </a:ext>
            </a:extLst>
          </p:cNvPr>
          <p:cNvSpPr>
            <a:spLocks noGrp="1"/>
          </p:cNvSpPr>
          <p:nvPr>
            <p:ph type="ftr" sz="quarter" idx="18"/>
          </p:nvPr>
        </p:nvSpPr>
        <p:spPr/>
        <p:txBody>
          <a:bodyPr/>
          <a:lstStyle/>
          <a:p>
            <a:endParaRPr lang="en-US"/>
          </a:p>
        </p:txBody>
      </p:sp>
      <p:sp>
        <p:nvSpPr>
          <p:cNvPr id="7" name="Slide Number Placeholder 6">
            <a:extLst>
              <a:ext uri="{FF2B5EF4-FFF2-40B4-BE49-F238E27FC236}">
                <a16:creationId xmlns:a16="http://schemas.microsoft.com/office/drawing/2014/main" id="{A6963952-CC43-4F63-8DDF-47B0F4512883}"/>
              </a:ext>
            </a:extLst>
          </p:cNvPr>
          <p:cNvSpPr>
            <a:spLocks noGrp="1"/>
          </p:cNvSpPr>
          <p:nvPr>
            <p:ph type="sldNum" sz="quarter" idx="1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4292585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Dark - Title and Content">
    <p:spTree>
      <p:nvGrpSpPr>
        <p:cNvPr id="1" name=""/>
        <p:cNvGrpSpPr/>
        <p:nvPr/>
      </p:nvGrpSpPr>
      <p:grpSpPr>
        <a:xfrm>
          <a:off x="0" y="0"/>
          <a:ext cx="0" cy="0"/>
          <a:chOff x="0" y="0"/>
          <a:chExt cx="0" cy="0"/>
        </a:xfrm>
      </p:grpSpPr>
      <p:sp>
        <p:nvSpPr>
          <p:cNvPr id="13" name="Slide Number Placeholder">
            <a:extLst>
              <a:ext uri="{FF2B5EF4-FFF2-40B4-BE49-F238E27FC236}">
                <a16:creationId xmlns:a16="http://schemas.microsoft.com/office/drawing/2014/main" id="{649C3E4A-56A6-4657-815D-5F0928FEFE14}"/>
              </a:ext>
            </a:extLst>
          </p:cNvPr>
          <p:cNvSpPr>
            <a:spLocks noGrp="1"/>
          </p:cNvSpPr>
          <p:nvPr>
            <p:ph type="sldNum" sz="quarter" idx="12"/>
          </p:nvPr>
        </p:nvSpPr>
        <p:spPr/>
        <p:txBody>
          <a:bodyPr/>
          <a:lstStyle/>
          <a:p>
            <a:fld id="{E73FBFDE-C799-6544-8CA3-01E7BBC87BC8}" type="slidenum">
              <a:rPr lang="en-US" smtClean="0"/>
              <a:t>‹#›</a:t>
            </a:fld>
            <a:endParaRPr lang="en-US"/>
          </a:p>
        </p:txBody>
      </p:sp>
      <p:sp>
        <p:nvSpPr>
          <p:cNvPr id="12" name="Footer Placeholder">
            <a:extLst>
              <a:ext uri="{FF2B5EF4-FFF2-40B4-BE49-F238E27FC236}">
                <a16:creationId xmlns:a16="http://schemas.microsoft.com/office/drawing/2014/main" id="{681B7FDB-21AD-43D3-9629-6865ECE7ADC5}"/>
              </a:ext>
            </a:extLst>
          </p:cNvPr>
          <p:cNvSpPr>
            <a:spLocks noGrp="1"/>
          </p:cNvSpPr>
          <p:nvPr>
            <p:ph type="ftr" sz="quarter" idx="11"/>
          </p:nvPr>
        </p:nvSpPr>
        <p:spPr/>
        <p:txBody>
          <a:bodyPr/>
          <a:lstStyle/>
          <a:p>
            <a:endParaRPr lang="en-US"/>
          </a:p>
        </p:txBody>
      </p:sp>
      <p:sp>
        <p:nvSpPr>
          <p:cNvPr id="11" name="Date Placeholder">
            <a:extLst>
              <a:ext uri="{FF2B5EF4-FFF2-40B4-BE49-F238E27FC236}">
                <a16:creationId xmlns:a16="http://schemas.microsoft.com/office/drawing/2014/main" id="{2872A553-B5A6-4603-91A2-FF76401D8DFC}"/>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2" name="Title 1">
            <a:extLst>
              <a:ext uri="{FF2B5EF4-FFF2-40B4-BE49-F238E27FC236}">
                <a16:creationId xmlns:a16="http://schemas.microsoft.com/office/drawing/2014/main" id="{12612D05-859A-4FDE-924B-FB91696215EA}"/>
              </a:ext>
            </a:extLst>
          </p:cNvPr>
          <p:cNvSpPr>
            <a:spLocks noGrp="1"/>
          </p:cNvSpPr>
          <p:nvPr>
            <p:ph type="title" hasCustomPrompt="1"/>
          </p:nvPr>
        </p:nvSpPr>
        <p:spPr/>
        <p:txBody>
          <a:bodyPr/>
          <a:lstStyle>
            <a:lvl1pPr>
              <a:defRPr/>
            </a:lvl1pPr>
          </a:lstStyle>
          <a:p>
            <a:r>
              <a:rPr lang="en-US" dirty="0"/>
              <a:t>Title</a:t>
            </a:r>
          </a:p>
        </p:txBody>
      </p:sp>
      <p:sp>
        <p:nvSpPr>
          <p:cNvPr id="6" name="Content Placeholder 5">
            <a:extLst>
              <a:ext uri="{FF2B5EF4-FFF2-40B4-BE49-F238E27FC236}">
                <a16:creationId xmlns:a16="http://schemas.microsoft.com/office/drawing/2014/main" id="{437BB3CE-1E42-4557-A754-EAB09439D6F8}"/>
              </a:ext>
            </a:extLst>
          </p:cNvPr>
          <p:cNvSpPr>
            <a:spLocks noGrp="1"/>
          </p:cNvSpPr>
          <p:nvPr>
            <p:ph sz="quarter" idx="13"/>
          </p:nvPr>
        </p:nvSpPr>
        <p:spPr>
          <a:xfrm>
            <a:off x="762000" y="1609725"/>
            <a:ext cx="10677525"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919497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preserve="1">
  <p:cSld name="Light - Remote Speaker">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EE69D29-7337-6248-888D-2A0330852627}"/>
              </a:ext>
            </a:extLst>
          </p:cNvPr>
          <p:cNvPicPr>
            <a:picLocks noChangeAspect="1"/>
          </p:cNvPicPr>
          <p:nvPr/>
        </p:nvPicPr>
        <p:blipFill rotWithShape="1">
          <a:blip r:embed="rId2">
            <a:extLst>
              <a:ext uri="{28A0092B-C50C-407E-A947-70E740481C1C}">
                <a14:useLocalDpi xmlns:a14="http://schemas.microsoft.com/office/drawing/2010/main" val="0"/>
              </a:ext>
            </a:extLst>
          </a:blip>
          <a:srcRect l="40000"/>
          <a:stretch/>
        </p:blipFill>
        <p:spPr>
          <a:xfrm>
            <a:off x="4876800" y="0"/>
            <a:ext cx="7315199" cy="6858000"/>
          </a:xfrm>
          <a:prstGeom prst="rect">
            <a:avLst/>
          </a:prstGeom>
        </p:spPr>
      </p:pic>
      <p:sp>
        <p:nvSpPr>
          <p:cNvPr id="20" name="Title">
            <a:extLst>
              <a:ext uri="{FF2B5EF4-FFF2-40B4-BE49-F238E27FC236}">
                <a16:creationId xmlns:a16="http://schemas.microsoft.com/office/drawing/2014/main" id="{D94542D5-A1D6-E542-963D-B72B60EDE019}"/>
              </a:ext>
            </a:extLst>
          </p:cNvPr>
          <p:cNvSpPr>
            <a:spLocks noGrp="1"/>
          </p:cNvSpPr>
          <p:nvPr>
            <p:ph type="title" hasCustomPrompt="1"/>
          </p:nvPr>
        </p:nvSpPr>
        <p:spPr>
          <a:xfrm>
            <a:off x="5385816" y="2351724"/>
            <a:ext cx="6297167" cy="822960"/>
          </a:xfrm>
        </p:spPr>
        <p:txBody>
          <a:bodyPr vert="horz" lIns="0" tIns="0" rIns="0" bIns="0" rtlCol="0" anchor="b">
            <a:noAutofit/>
          </a:bodyPr>
          <a:lstStyle>
            <a:lvl1pPr>
              <a:defRPr lang="en-US" sz="2400" b="1" i="0" baseline="0">
                <a:latin typeface="Oracle Sans Tab" panose="020B0503020204020204" pitchFamily="34" charset="0"/>
                <a:ea typeface="+mn-ea"/>
                <a:cs typeface="Oracle Sans Tab" panose="020B0503020204020204" pitchFamily="34" charset="0"/>
              </a:defRPr>
            </a:lvl1pPr>
          </a:lstStyle>
          <a:p>
            <a:pPr marL="0" lvl="0" indent="0">
              <a:spcBef>
                <a:spcPts val="1000"/>
              </a:spcBef>
              <a:buFont typeface="Arial" panose="020B0604020202020204" pitchFamily="34" charset="0"/>
            </a:pPr>
            <a:r>
              <a:rPr lang="en-US" dirty="0"/>
              <a:t>Add title here. Also remove/replace placeholder image as needed.</a:t>
            </a:r>
          </a:p>
        </p:txBody>
      </p:sp>
      <p:sp>
        <p:nvSpPr>
          <p:cNvPr id="21" name="Text Field">
            <a:extLst>
              <a:ext uri="{FF2B5EF4-FFF2-40B4-BE49-F238E27FC236}">
                <a16:creationId xmlns:a16="http://schemas.microsoft.com/office/drawing/2014/main" id="{517ED098-6976-5549-9CFB-EE89734AF8D4}"/>
              </a:ext>
            </a:extLst>
          </p:cNvPr>
          <p:cNvSpPr>
            <a:spLocks noGrp="1"/>
          </p:cNvSpPr>
          <p:nvPr>
            <p:ph type="body" sz="quarter" idx="16" hasCustomPrompt="1"/>
          </p:nvPr>
        </p:nvSpPr>
        <p:spPr>
          <a:xfrm>
            <a:off x="5385816" y="3662156"/>
            <a:ext cx="6297168" cy="1132486"/>
          </a:xfrm>
          <a:prstGeom prst="rect">
            <a:avLst/>
          </a:prstGeom>
        </p:spPr>
        <p:txBody>
          <a:bodyPr lIns="0" tIns="0" rIns="0" bIns="0">
            <a:normAutofit/>
          </a:bodyPr>
          <a:lstStyle>
            <a:lvl1pPr>
              <a:defRPr sz="2000"/>
            </a:lvl1pPr>
          </a:lstStyle>
          <a:p>
            <a:pPr lvl="0"/>
            <a:r>
              <a:rPr lang="en-US" dirty="0"/>
              <a:t>Title</a:t>
            </a:r>
          </a:p>
          <a:p>
            <a:pPr lvl="0"/>
            <a:r>
              <a:rPr lang="en-US" dirty="0"/>
              <a:t>Company</a:t>
            </a:r>
          </a:p>
          <a:p>
            <a:pPr lvl="0"/>
            <a:r>
              <a:rPr lang="en-US" dirty="0"/>
              <a:t>Date</a:t>
            </a:r>
          </a:p>
        </p:txBody>
      </p:sp>
      <p:pic>
        <p:nvPicPr>
          <p:cNvPr id="10" name="OTag">
            <a:extLst>
              <a:ext uri="{FF2B5EF4-FFF2-40B4-BE49-F238E27FC236}">
                <a16:creationId xmlns:a16="http://schemas.microsoft.com/office/drawing/2014/main" id="{3CE1CF95-2ED4-4044-A052-7E6E1867A5FF}"/>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Picture Placeholder 2">
            <a:extLst>
              <a:ext uri="{FF2B5EF4-FFF2-40B4-BE49-F238E27FC236}">
                <a16:creationId xmlns:a16="http://schemas.microsoft.com/office/drawing/2014/main" id="{32F5E131-FF87-4B2F-9DB6-B4DB095B758D}"/>
              </a:ext>
            </a:extLst>
          </p:cNvPr>
          <p:cNvSpPr>
            <a:spLocks noGrp="1"/>
          </p:cNvSpPr>
          <p:nvPr>
            <p:ph type="pic" sz="quarter" idx="20" hasCustomPrompt="1"/>
          </p:nvPr>
        </p:nvSpPr>
        <p:spPr>
          <a:xfrm>
            <a:off x="0" y="0"/>
            <a:ext cx="4876800" cy="6858000"/>
          </a:xfrm>
        </p:spPr>
        <p:txBody>
          <a:bodyPr anchor="ctr" anchorCtr="1"/>
          <a:lstStyle>
            <a:lvl1pPr>
              <a:defRPr/>
            </a:lvl1pPr>
          </a:lstStyle>
          <a:p>
            <a:r>
              <a:rPr lang="en-US" dirty="0"/>
              <a:t>Click to add image</a:t>
            </a:r>
          </a:p>
        </p:txBody>
      </p:sp>
      <p:sp>
        <p:nvSpPr>
          <p:cNvPr id="2" name="Date Placeholder 1">
            <a:extLst>
              <a:ext uri="{FF2B5EF4-FFF2-40B4-BE49-F238E27FC236}">
                <a16:creationId xmlns:a16="http://schemas.microsoft.com/office/drawing/2014/main" id="{BC86FB79-6AF9-4538-98F2-33825A26DECE}"/>
              </a:ext>
            </a:extLst>
          </p:cNvPr>
          <p:cNvSpPr>
            <a:spLocks noGrp="1"/>
          </p:cNvSpPr>
          <p:nvPr>
            <p:ph type="dt" sz="half" idx="21"/>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4D6A4509-AC78-4360-9126-01A3BC6609AC}"/>
              </a:ext>
            </a:extLst>
          </p:cNvPr>
          <p:cNvSpPr>
            <a:spLocks noGrp="1"/>
          </p:cNvSpPr>
          <p:nvPr>
            <p:ph type="ftr" sz="quarter" idx="22"/>
          </p:nvPr>
        </p:nvSpPr>
        <p:spPr/>
        <p:txBody>
          <a:bodyPr/>
          <a:lstStyle/>
          <a:p>
            <a:endParaRPr lang="en-US"/>
          </a:p>
        </p:txBody>
      </p:sp>
      <p:sp>
        <p:nvSpPr>
          <p:cNvPr id="8" name="Slide Number Placeholder 7">
            <a:extLst>
              <a:ext uri="{FF2B5EF4-FFF2-40B4-BE49-F238E27FC236}">
                <a16:creationId xmlns:a16="http://schemas.microsoft.com/office/drawing/2014/main" id="{6C2FCDC2-FBB6-46F4-9BD5-AE85C1DC3F2C}"/>
              </a:ext>
            </a:extLst>
          </p:cNvPr>
          <p:cNvSpPr>
            <a:spLocks noGrp="1"/>
          </p:cNvSpPr>
          <p:nvPr>
            <p:ph type="sldNum" sz="quarter" idx="23"/>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656595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p:cSld name="Dark - Remote Speaker">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CB9AC92-58C2-B14E-81EA-F40548FD48C3}"/>
              </a:ext>
            </a:extLst>
          </p:cNvPr>
          <p:cNvPicPr>
            <a:picLocks noChangeAspect="1"/>
          </p:cNvPicPr>
          <p:nvPr/>
        </p:nvPicPr>
        <p:blipFill rotWithShape="1">
          <a:blip r:embed="rId2">
            <a:extLst>
              <a:ext uri="{28A0092B-C50C-407E-A947-70E740481C1C}">
                <a14:useLocalDpi xmlns:a14="http://schemas.microsoft.com/office/drawing/2010/main" val="0"/>
              </a:ext>
            </a:extLst>
          </a:blip>
          <a:srcRect l="40000"/>
          <a:stretch/>
        </p:blipFill>
        <p:spPr>
          <a:xfrm>
            <a:off x="4876798" y="0"/>
            <a:ext cx="7315201" cy="6858000"/>
          </a:xfrm>
          <a:prstGeom prst="rect">
            <a:avLst/>
          </a:prstGeom>
        </p:spPr>
      </p:pic>
      <p:sp>
        <p:nvSpPr>
          <p:cNvPr id="20" name="Title">
            <a:extLst>
              <a:ext uri="{FF2B5EF4-FFF2-40B4-BE49-F238E27FC236}">
                <a16:creationId xmlns:a16="http://schemas.microsoft.com/office/drawing/2014/main" id="{D94542D5-A1D6-E542-963D-B72B60EDE019}"/>
              </a:ext>
            </a:extLst>
          </p:cNvPr>
          <p:cNvSpPr>
            <a:spLocks noGrp="1"/>
          </p:cNvSpPr>
          <p:nvPr>
            <p:ph type="title" hasCustomPrompt="1"/>
          </p:nvPr>
        </p:nvSpPr>
        <p:spPr>
          <a:xfrm>
            <a:off x="5385816" y="2351724"/>
            <a:ext cx="6297167" cy="822960"/>
          </a:xfrm>
        </p:spPr>
        <p:txBody>
          <a:bodyPr vert="horz" lIns="0" tIns="0" rIns="0" bIns="0" rtlCol="0" anchor="b">
            <a:noAutofit/>
          </a:bodyPr>
          <a:lstStyle>
            <a:lvl1pPr>
              <a:defRPr lang="en-US" sz="2400" b="1" i="0" baseline="0">
                <a:latin typeface="Oracle Sans Tab" panose="020B0503020204020204" pitchFamily="34" charset="0"/>
                <a:ea typeface="+mn-ea"/>
                <a:cs typeface="Oracle Sans Tab" panose="020B0503020204020204" pitchFamily="34" charset="0"/>
              </a:defRPr>
            </a:lvl1pPr>
          </a:lstStyle>
          <a:p>
            <a:pPr marL="0" lvl="0" indent="0">
              <a:spcBef>
                <a:spcPts val="1000"/>
              </a:spcBef>
              <a:buFont typeface="Arial" panose="020B0604020202020204" pitchFamily="34" charset="0"/>
            </a:pPr>
            <a:r>
              <a:rPr lang="en-US" dirty="0"/>
              <a:t>Add title here. Also remove/replace placeholder image as needed.</a:t>
            </a:r>
          </a:p>
        </p:txBody>
      </p:sp>
      <p:sp>
        <p:nvSpPr>
          <p:cNvPr id="21" name="Text Field">
            <a:extLst>
              <a:ext uri="{FF2B5EF4-FFF2-40B4-BE49-F238E27FC236}">
                <a16:creationId xmlns:a16="http://schemas.microsoft.com/office/drawing/2014/main" id="{517ED098-6976-5549-9CFB-EE89734AF8D4}"/>
              </a:ext>
            </a:extLst>
          </p:cNvPr>
          <p:cNvSpPr>
            <a:spLocks noGrp="1"/>
          </p:cNvSpPr>
          <p:nvPr>
            <p:ph type="body" sz="quarter" idx="16" hasCustomPrompt="1"/>
          </p:nvPr>
        </p:nvSpPr>
        <p:spPr>
          <a:xfrm>
            <a:off x="5385816" y="3662156"/>
            <a:ext cx="6297168" cy="1132486"/>
          </a:xfrm>
          <a:prstGeom prst="rect">
            <a:avLst/>
          </a:prstGeom>
        </p:spPr>
        <p:txBody>
          <a:bodyPr lIns="0" tIns="0" rIns="0" bIns="0">
            <a:normAutofit/>
          </a:bodyPr>
          <a:lstStyle>
            <a:lvl1pPr>
              <a:defRPr sz="2000"/>
            </a:lvl1pPr>
          </a:lstStyle>
          <a:p>
            <a:pPr lvl="0"/>
            <a:r>
              <a:rPr lang="en-US" dirty="0"/>
              <a:t>Title</a:t>
            </a:r>
          </a:p>
          <a:p>
            <a:pPr lvl="0"/>
            <a:r>
              <a:rPr lang="en-US" dirty="0"/>
              <a:t>Company</a:t>
            </a:r>
          </a:p>
          <a:p>
            <a:pPr lvl="0"/>
            <a:r>
              <a:rPr lang="en-US" dirty="0"/>
              <a:t>Date</a:t>
            </a:r>
          </a:p>
        </p:txBody>
      </p:sp>
      <p:pic>
        <p:nvPicPr>
          <p:cNvPr id="10" name="OTag">
            <a:extLst>
              <a:ext uri="{FF2B5EF4-FFF2-40B4-BE49-F238E27FC236}">
                <a16:creationId xmlns:a16="http://schemas.microsoft.com/office/drawing/2014/main" id="{3AA2A5D2-AD0A-4DBD-927A-96DC377BC49B}"/>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Picture Placeholder 2">
            <a:extLst>
              <a:ext uri="{FF2B5EF4-FFF2-40B4-BE49-F238E27FC236}">
                <a16:creationId xmlns:a16="http://schemas.microsoft.com/office/drawing/2014/main" id="{20FEB6C0-1F5B-4135-8E18-A04A68550D75}"/>
              </a:ext>
            </a:extLst>
          </p:cNvPr>
          <p:cNvSpPr>
            <a:spLocks noGrp="1"/>
          </p:cNvSpPr>
          <p:nvPr>
            <p:ph type="pic" sz="quarter" idx="20" hasCustomPrompt="1"/>
          </p:nvPr>
        </p:nvSpPr>
        <p:spPr>
          <a:xfrm>
            <a:off x="0" y="0"/>
            <a:ext cx="4876800" cy="6858000"/>
          </a:xfrm>
        </p:spPr>
        <p:txBody>
          <a:bodyPr anchor="ctr" anchorCtr="1">
            <a:normAutofit/>
          </a:bodyPr>
          <a:lstStyle>
            <a:lvl1pPr>
              <a:defRPr/>
            </a:lvl1pPr>
          </a:lstStyle>
          <a:p>
            <a:r>
              <a:rPr lang="en-US" dirty="0"/>
              <a:t>Click to add image</a:t>
            </a:r>
          </a:p>
        </p:txBody>
      </p:sp>
      <p:sp>
        <p:nvSpPr>
          <p:cNvPr id="2" name="Date Placeholder 1">
            <a:extLst>
              <a:ext uri="{FF2B5EF4-FFF2-40B4-BE49-F238E27FC236}">
                <a16:creationId xmlns:a16="http://schemas.microsoft.com/office/drawing/2014/main" id="{1522B3ED-CF2C-4067-92C1-D268C952FB0E}"/>
              </a:ext>
            </a:extLst>
          </p:cNvPr>
          <p:cNvSpPr>
            <a:spLocks noGrp="1"/>
          </p:cNvSpPr>
          <p:nvPr>
            <p:ph type="dt" sz="half" idx="21"/>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ECE0BF7F-49D0-4680-97A6-57F3353BC736}"/>
              </a:ext>
            </a:extLst>
          </p:cNvPr>
          <p:cNvSpPr>
            <a:spLocks noGrp="1"/>
          </p:cNvSpPr>
          <p:nvPr>
            <p:ph type="ftr" sz="quarter" idx="22"/>
          </p:nvPr>
        </p:nvSpPr>
        <p:spPr/>
        <p:txBody>
          <a:bodyPr/>
          <a:lstStyle/>
          <a:p>
            <a:endParaRPr lang="en-US"/>
          </a:p>
        </p:txBody>
      </p:sp>
      <p:sp>
        <p:nvSpPr>
          <p:cNvPr id="8" name="Slide Number Placeholder 7">
            <a:extLst>
              <a:ext uri="{FF2B5EF4-FFF2-40B4-BE49-F238E27FC236}">
                <a16:creationId xmlns:a16="http://schemas.microsoft.com/office/drawing/2014/main" id="{EFD3ACE9-71BB-462A-B503-22DE7B536BD1}"/>
              </a:ext>
            </a:extLst>
          </p:cNvPr>
          <p:cNvSpPr>
            <a:spLocks noGrp="1"/>
          </p:cNvSpPr>
          <p:nvPr>
            <p:ph type="sldNum" sz="quarter" idx="23"/>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171288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p:cSld name="Light - Quote with Data Texture Background">
    <p:spTree>
      <p:nvGrpSpPr>
        <p:cNvPr id="1" name=""/>
        <p:cNvGrpSpPr/>
        <p:nvPr/>
      </p:nvGrpSpPr>
      <p:grpSpPr>
        <a:xfrm>
          <a:off x="0" y="0"/>
          <a:ext cx="0" cy="0"/>
          <a:chOff x="0" y="0"/>
          <a:chExt cx="0" cy="0"/>
        </a:xfrm>
      </p:grpSpPr>
      <p:pic>
        <p:nvPicPr>
          <p:cNvPr id="26" name="Data Texture Image">
            <a:extLst>
              <a:ext uri="{FF2B5EF4-FFF2-40B4-BE49-F238E27FC236}">
                <a16:creationId xmlns:a16="http://schemas.microsoft.com/office/drawing/2014/main" id="{B04AAB1E-3886-45C0-9EE7-ABD1360D0F25}"/>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 y="0"/>
            <a:ext cx="12191998" cy="6857998"/>
          </a:xfrm>
          <a:prstGeom prst="rect">
            <a:avLst/>
          </a:prstGeom>
          <a:ln>
            <a:noFill/>
          </a:ln>
        </p:spPr>
      </p:pic>
      <p:pic>
        <p:nvPicPr>
          <p:cNvPr id="30" name="OTag">
            <a:extLst>
              <a:ext uri="{FF2B5EF4-FFF2-40B4-BE49-F238E27FC236}">
                <a16:creationId xmlns:a16="http://schemas.microsoft.com/office/drawing/2014/main" id="{7DC71B8D-1AA8-1D49-9770-9D8CD0F61F95}"/>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Title">
            <a:extLst>
              <a:ext uri="{FF2B5EF4-FFF2-40B4-BE49-F238E27FC236}">
                <a16:creationId xmlns:a16="http://schemas.microsoft.com/office/drawing/2014/main" id="{BA19B719-F896-40D2-A59B-8E51E7D4BB65}"/>
              </a:ext>
            </a:extLst>
          </p:cNvPr>
          <p:cNvSpPr>
            <a:spLocks noGrp="1"/>
          </p:cNvSpPr>
          <p:nvPr>
            <p:ph type="title" hasCustomPrompt="1"/>
          </p:nvPr>
        </p:nvSpPr>
        <p:spPr>
          <a:xfrm>
            <a:off x="768875" y="1828800"/>
            <a:ext cx="8049200" cy="2026447"/>
          </a:xfrm>
          <a:noFill/>
        </p:spPr>
        <p:txBody>
          <a:bodyPr vert="horz" wrap="square" lIns="0" tIns="0" rIns="0" bIns="0" rtlCol="0" anchor="b" anchorCtr="0">
            <a:noAutofit/>
          </a:bodyPr>
          <a:lstStyle>
            <a:lvl1pPr>
              <a:lnSpc>
                <a:spcPct val="100000"/>
              </a:lnSpc>
              <a:defRPr lang="en-US" sz="3200" b="0">
                <a:latin typeface="+mj-lt"/>
                <a:cs typeface="Oracle Sans Tab" panose="020B0503020204020204" pitchFamily="34" charset="0"/>
              </a:defRPr>
            </a:lvl1pPr>
          </a:lstStyle>
          <a:p>
            <a:pPr lvl="0"/>
            <a:r>
              <a:rPr lang="en-US" dirty="0"/>
              <a:t>“Click to type customer or partner quote surrounded by quotation marks.” Remove/replace placeholder logo as needed.</a:t>
            </a:r>
          </a:p>
        </p:txBody>
      </p:sp>
      <p:sp>
        <p:nvSpPr>
          <p:cNvPr id="13" name="Text Field">
            <a:extLst>
              <a:ext uri="{FF2B5EF4-FFF2-40B4-BE49-F238E27FC236}">
                <a16:creationId xmlns:a16="http://schemas.microsoft.com/office/drawing/2014/main" id="{B09058E5-A74E-C340-89D0-4D15C2F3B8D0}"/>
              </a:ext>
            </a:extLst>
          </p:cNvPr>
          <p:cNvSpPr>
            <a:spLocks noGrp="1"/>
          </p:cNvSpPr>
          <p:nvPr>
            <p:ph type="body" sz="quarter" idx="37" hasCustomPrompt="1"/>
          </p:nvPr>
        </p:nvSpPr>
        <p:spPr>
          <a:xfrm>
            <a:off x="761999" y="4540249"/>
            <a:ext cx="5333999" cy="266291"/>
          </a:xfrm>
          <a:prstGeom prst="rect">
            <a:avLst/>
          </a:prstGeom>
        </p:spPr>
        <p:txBody>
          <a:bodyPr>
            <a:noAutofit/>
          </a:bodyPr>
          <a:lstStyle>
            <a:lvl1pPr>
              <a:defRPr b="1"/>
            </a:lvl1pPr>
          </a:lstStyle>
          <a:p>
            <a:pPr lvl="0"/>
            <a:r>
              <a:rPr lang="en-US" dirty="0"/>
              <a:t>Name of person quoted</a:t>
            </a:r>
          </a:p>
        </p:txBody>
      </p:sp>
      <p:sp>
        <p:nvSpPr>
          <p:cNvPr id="12" name="Text Field 2">
            <a:extLst>
              <a:ext uri="{FF2B5EF4-FFF2-40B4-BE49-F238E27FC236}">
                <a16:creationId xmlns:a16="http://schemas.microsoft.com/office/drawing/2014/main" id="{36C31D35-A48A-6B46-A3DB-FDB99CCA72F4}"/>
              </a:ext>
            </a:extLst>
          </p:cNvPr>
          <p:cNvSpPr>
            <a:spLocks noGrp="1"/>
          </p:cNvSpPr>
          <p:nvPr>
            <p:ph type="body" sz="quarter" idx="36" hasCustomPrompt="1"/>
          </p:nvPr>
        </p:nvSpPr>
        <p:spPr>
          <a:xfrm>
            <a:off x="761999" y="4877842"/>
            <a:ext cx="5333999" cy="895181"/>
          </a:xfrm>
          <a:prstGeom prst="rect">
            <a:avLst/>
          </a:prstGeom>
        </p:spPr>
        <p:txBody>
          <a:bodyPr>
            <a:noAutofit/>
          </a:bodyPr>
          <a:lstStyle>
            <a:lvl1pPr>
              <a:defRPr/>
            </a:lvl1pPr>
          </a:lstStyle>
          <a:p>
            <a:pPr lvl="0"/>
            <a:r>
              <a:rPr lang="en-US" dirty="0"/>
              <a:t>Additional information if needed</a:t>
            </a:r>
          </a:p>
        </p:txBody>
      </p:sp>
      <p:sp>
        <p:nvSpPr>
          <p:cNvPr id="7" name="Picture Placeholder 6">
            <a:extLst>
              <a:ext uri="{FF2B5EF4-FFF2-40B4-BE49-F238E27FC236}">
                <a16:creationId xmlns:a16="http://schemas.microsoft.com/office/drawing/2014/main" id="{414A2E81-7AA0-4954-BF7E-C076C41AF7C6}"/>
              </a:ext>
            </a:extLst>
          </p:cNvPr>
          <p:cNvSpPr>
            <a:spLocks noGrp="1"/>
          </p:cNvSpPr>
          <p:nvPr>
            <p:ph type="pic" sz="quarter" idx="41" hasCustomPrompt="1"/>
          </p:nvPr>
        </p:nvSpPr>
        <p:spPr>
          <a:xfrm>
            <a:off x="771067" y="1013988"/>
            <a:ext cx="2944208" cy="814812"/>
          </a:xfrm>
        </p:spPr>
        <p:txBody>
          <a:bodyPr/>
          <a:lstStyle>
            <a:lvl1pPr>
              <a:defRPr/>
            </a:lvl1pPr>
          </a:lstStyle>
          <a:p>
            <a:r>
              <a:rPr lang="en-US" dirty="0"/>
              <a:t>Click to add logo</a:t>
            </a:r>
          </a:p>
        </p:txBody>
      </p:sp>
      <p:sp>
        <p:nvSpPr>
          <p:cNvPr id="6" name="Date Placeholder 5">
            <a:extLst>
              <a:ext uri="{FF2B5EF4-FFF2-40B4-BE49-F238E27FC236}">
                <a16:creationId xmlns:a16="http://schemas.microsoft.com/office/drawing/2014/main" id="{F17ECA2C-4CF8-48ED-893A-2958F9909B90}"/>
              </a:ext>
            </a:extLst>
          </p:cNvPr>
          <p:cNvSpPr>
            <a:spLocks noGrp="1"/>
          </p:cNvSpPr>
          <p:nvPr>
            <p:ph type="dt" sz="half" idx="42"/>
          </p:nvPr>
        </p:nvSpPr>
        <p:spPr/>
        <p:txBody>
          <a:bodyPr/>
          <a:lstStyle/>
          <a:p>
            <a:fld id="{96D3B885-24AA-FE44-AD9A-D001CEC4E5E1}" type="datetimeFigureOut">
              <a:rPr lang="en-US" smtClean="0"/>
              <a:t>5/12/2025</a:t>
            </a:fld>
            <a:endParaRPr lang="en-US"/>
          </a:p>
        </p:txBody>
      </p:sp>
      <p:sp>
        <p:nvSpPr>
          <p:cNvPr id="8" name="Footer Placeholder 7">
            <a:extLst>
              <a:ext uri="{FF2B5EF4-FFF2-40B4-BE49-F238E27FC236}">
                <a16:creationId xmlns:a16="http://schemas.microsoft.com/office/drawing/2014/main" id="{144FDBCE-E35C-4859-AD9D-93665BD69FD5}"/>
              </a:ext>
            </a:extLst>
          </p:cNvPr>
          <p:cNvSpPr>
            <a:spLocks noGrp="1"/>
          </p:cNvSpPr>
          <p:nvPr>
            <p:ph type="ftr" sz="quarter" idx="43"/>
          </p:nvPr>
        </p:nvSpPr>
        <p:spPr/>
        <p:txBody>
          <a:bodyPr/>
          <a:lstStyle/>
          <a:p>
            <a:endParaRPr lang="en-US"/>
          </a:p>
        </p:txBody>
      </p:sp>
      <p:sp>
        <p:nvSpPr>
          <p:cNvPr id="9" name="Slide Number Placeholder 8">
            <a:extLst>
              <a:ext uri="{FF2B5EF4-FFF2-40B4-BE49-F238E27FC236}">
                <a16:creationId xmlns:a16="http://schemas.microsoft.com/office/drawing/2014/main" id="{0F5130C2-E640-4887-BCA9-090F40084C88}"/>
              </a:ext>
            </a:extLst>
          </p:cNvPr>
          <p:cNvSpPr>
            <a:spLocks noGrp="1"/>
          </p:cNvSpPr>
          <p:nvPr>
            <p:ph type="sldNum" sz="quarter" idx="44"/>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469302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p:cSld name="Dark - Quote with Data Texture Background">
    <p:bg>
      <p:bgRef idx="1001">
        <a:schemeClr val="bg1"/>
      </p:bgRef>
    </p:bg>
    <p:spTree>
      <p:nvGrpSpPr>
        <p:cNvPr id="1" name=""/>
        <p:cNvGrpSpPr/>
        <p:nvPr/>
      </p:nvGrpSpPr>
      <p:grpSpPr>
        <a:xfrm>
          <a:off x="0" y="0"/>
          <a:ext cx="0" cy="0"/>
          <a:chOff x="0" y="0"/>
          <a:chExt cx="0" cy="0"/>
        </a:xfrm>
      </p:grpSpPr>
      <p:pic>
        <p:nvPicPr>
          <p:cNvPr id="15" name="Data Texture Image">
            <a:extLst>
              <a:ext uri="{FF2B5EF4-FFF2-40B4-BE49-F238E27FC236}">
                <a16:creationId xmlns:a16="http://schemas.microsoft.com/office/drawing/2014/main" id="{8A6273FB-BF91-403E-A6FD-7515A6D8BFC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bwMode="invGray">
          <a:xfrm>
            <a:off x="0" y="0"/>
            <a:ext cx="12192000" cy="6858000"/>
          </a:xfrm>
          <a:prstGeom prst="rect">
            <a:avLst/>
          </a:prstGeom>
        </p:spPr>
      </p:pic>
      <p:pic>
        <p:nvPicPr>
          <p:cNvPr id="30" name="OTag">
            <a:extLst>
              <a:ext uri="{FF2B5EF4-FFF2-40B4-BE49-F238E27FC236}">
                <a16:creationId xmlns:a16="http://schemas.microsoft.com/office/drawing/2014/main" id="{7DC71B8D-1AA8-1D49-9770-9D8CD0F61F95}"/>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Quote">
            <a:extLst>
              <a:ext uri="{FF2B5EF4-FFF2-40B4-BE49-F238E27FC236}">
                <a16:creationId xmlns:a16="http://schemas.microsoft.com/office/drawing/2014/main" id="{70860AE5-51F4-4600-B7C5-0FFE1F5EE8BF}"/>
              </a:ext>
            </a:extLst>
          </p:cNvPr>
          <p:cNvSpPr>
            <a:spLocks noGrp="1"/>
          </p:cNvSpPr>
          <p:nvPr>
            <p:ph type="title" hasCustomPrompt="1"/>
          </p:nvPr>
        </p:nvSpPr>
        <p:spPr>
          <a:xfrm>
            <a:off x="768875" y="1828800"/>
            <a:ext cx="8022040" cy="1963350"/>
          </a:xfrm>
          <a:noFill/>
        </p:spPr>
        <p:txBody>
          <a:bodyPr vert="horz" wrap="square" lIns="0" tIns="0" rIns="0" bIns="0" rtlCol="0" anchor="b" anchorCtr="0">
            <a:noAutofit/>
          </a:bodyPr>
          <a:lstStyle>
            <a:lvl1pPr>
              <a:defRPr lang="en-US" sz="3200" b="0">
                <a:latin typeface="+mj-lt"/>
                <a:cs typeface="Oracle Sans Tab" panose="020B0503020204020204" pitchFamily="34" charset="0"/>
              </a:defRPr>
            </a:lvl1pPr>
          </a:lstStyle>
          <a:p>
            <a:pPr lvl="0"/>
            <a:r>
              <a:rPr lang="en-US" dirty="0"/>
              <a:t>“Click to type customer or partner quote surrounded by quotation marks.” Remove/replace placeholder logo as needed.</a:t>
            </a:r>
          </a:p>
        </p:txBody>
      </p:sp>
      <p:sp>
        <p:nvSpPr>
          <p:cNvPr id="13" name="Text Field">
            <a:extLst>
              <a:ext uri="{FF2B5EF4-FFF2-40B4-BE49-F238E27FC236}">
                <a16:creationId xmlns:a16="http://schemas.microsoft.com/office/drawing/2014/main" id="{B09058E5-A74E-C340-89D0-4D15C2F3B8D0}"/>
              </a:ext>
            </a:extLst>
          </p:cNvPr>
          <p:cNvSpPr>
            <a:spLocks noGrp="1"/>
          </p:cNvSpPr>
          <p:nvPr>
            <p:ph type="body" sz="quarter" idx="37" hasCustomPrompt="1"/>
          </p:nvPr>
        </p:nvSpPr>
        <p:spPr>
          <a:xfrm>
            <a:off x="761999" y="4540249"/>
            <a:ext cx="5333999" cy="266291"/>
          </a:xfrm>
          <a:prstGeom prst="rect">
            <a:avLst/>
          </a:prstGeom>
        </p:spPr>
        <p:txBody>
          <a:bodyPr>
            <a:noAutofit/>
          </a:bodyPr>
          <a:lstStyle>
            <a:lvl1pPr>
              <a:defRPr b="1"/>
            </a:lvl1pPr>
          </a:lstStyle>
          <a:p>
            <a:pPr lvl="0"/>
            <a:r>
              <a:rPr lang="en-US" dirty="0"/>
              <a:t>Name of person quoted</a:t>
            </a:r>
          </a:p>
        </p:txBody>
      </p:sp>
      <p:sp>
        <p:nvSpPr>
          <p:cNvPr id="12" name="Text Field 2">
            <a:extLst>
              <a:ext uri="{FF2B5EF4-FFF2-40B4-BE49-F238E27FC236}">
                <a16:creationId xmlns:a16="http://schemas.microsoft.com/office/drawing/2014/main" id="{36C31D35-A48A-6B46-A3DB-FDB99CCA72F4}"/>
              </a:ext>
            </a:extLst>
          </p:cNvPr>
          <p:cNvSpPr>
            <a:spLocks noGrp="1"/>
          </p:cNvSpPr>
          <p:nvPr>
            <p:ph type="body" sz="quarter" idx="36" hasCustomPrompt="1"/>
          </p:nvPr>
        </p:nvSpPr>
        <p:spPr>
          <a:xfrm>
            <a:off x="761999" y="4877842"/>
            <a:ext cx="5333999" cy="895181"/>
          </a:xfrm>
          <a:prstGeom prst="rect">
            <a:avLst/>
          </a:prstGeom>
        </p:spPr>
        <p:txBody>
          <a:bodyPr>
            <a:noAutofit/>
          </a:bodyPr>
          <a:lstStyle>
            <a:lvl1pPr>
              <a:defRPr/>
            </a:lvl1pPr>
          </a:lstStyle>
          <a:p>
            <a:pPr lvl="0"/>
            <a:r>
              <a:rPr lang="en-US" dirty="0"/>
              <a:t>Additional information if needed</a:t>
            </a:r>
          </a:p>
        </p:txBody>
      </p:sp>
      <p:sp>
        <p:nvSpPr>
          <p:cNvPr id="10" name="Picture Placeholder 6">
            <a:extLst>
              <a:ext uri="{FF2B5EF4-FFF2-40B4-BE49-F238E27FC236}">
                <a16:creationId xmlns:a16="http://schemas.microsoft.com/office/drawing/2014/main" id="{CF70D2C9-2534-48AA-9A8A-D82D5A31B2F9}"/>
              </a:ext>
            </a:extLst>
          </p:cNvPr>
          <p:cNvSpPr>
            <a:spLocks noGrp="1"/>
          </p:cNvSpPr>
          <p:nvPr>
            <p:ph type="pic" sz="quarter" idx="41" hasCustomPrompt="1"/>
          </p:nvPr>
        </p:nvSpPr>
        <p:spPr>
          <a:xfrm>
            <a:off x="771067" y="1013988"/>
            <a:ext cx="2944208" cy="814812"/>
          </a:xfrm>
        </p:spPr>
        <p:txBody>
          <a:bodyPr/>
          <a:lstStyle>
            <a:lvl1pPr>
              <a:defRPr/>
            </a:lvl1pPr>
          </a:lstStyle>
          <a:p>
            <a:r>
              <a:rPr lang="en-US" dirty="0"/>
              <a:t>Click to add logo</a:t>
            </a:r>
          </a:p>
        </p:txBody>
      </p:sp>
      <p:sp>
        <p:nvSpPr>
          <p:cNvPr id="6" name="Date Placeholder 5">
            <a:extLst>
              <a:ext uri="{FF2B5EF4-FFF2-40B4-BE49-F238E27FC236}">
                <a16:creationId xmlns:a16="http://schemas.microsoft.com/office/drawing/2014/main" id="{4626C9C3-D9C8-4222-B161-D7AF97BC1F41}"/>
              </a:ext>
            </a:extLst>
          </p:cNvPr>
          <p:cNvSpPr>
            <a:spLocks noGrp="1"/>
          </p:cNvSpPr>
          <p:nvPr>
            <p:ph type="dt" sz="half" idx="42"/>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C64C126A-0D05-424A-A6C2-80119CEAE618}"/>
              </a:ext>
            </a:extLst>
          </p:cNvPr>
          <p:cNvSpPr>
            <a:spLocks noGrp="1"/>
          </p:cNvSpPr>
          <p:nvPr>
            <p:ph type="ftr" sz="quarter" idx="43"/>
          </p:nvPr>
        </p:nvSpPr>
        <p:spPr/>
        <p:txBody>
          <a:bodyPr/>
          <a:lstStyle/>
          <a:p>
            <a:endParaRPr lang="en-US"/>
          </a:p>
        </p:txBody>
      </p:sp>
      <p:sp>
        <p:nvSpPr>
          <p:cNvPr id="8" name="Slide Number Placeholder 7">
            <a:extLst>
              <a:ext uri="{FF2B5EF4-FFF2-40B4-BE49-F238E27FC236}">
                <a16:creationId xmlns:a16="http://schemas.microsoft.com/office/drawing/2014/main" id="{E6D685BD-0D80-40FF-88C3-58BBDF890F03}"/>
              </a:ext>
            </a:extLst>
          </p:cNvPr>
          <p:cNvSpPr>
            <a:spLocks noGrp="1"/>
          </p:cNvSpPr>
          <p:nvPr>
            <p:ph type="sldNum" sz="quarter" idx="44"/>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2488972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preserve="1">
  <p:cSld name="Light - Quote with Picture">
    <p:spTree>
      <p:nvGrpSpPr>
        <p:cNvPr id="1" name=""/>
        <p:cNvGrpSpPr/>
        <p:nvPr/>
      </p:nvGrpSpPr>
      <p:grpSpPr>
        <a:xfrm>
          <a:off x="0" y="0"/>
          <a:ext cx="0" cy="0"/>
          <a:chOff x="0" y="0"/>
          <a:chExt cx="0" cy="0"/>
        </a:xfrm>
      </p:grpSpPr>
      <p:sp>
        <p:nvSpPr>
          <p:cNvPr id="3" name="Quote">
            <a:extLst>
              <a:ext uri="{FF2B5EF4-FFF2-40B4-BE49-F238E27FC236}">
                <a16:creationId xmlns:a16="http://schemas.microsoft.com/office/drawing/2014/main" id="{A13E52A3-3B72-407D-BD94-ADB27B9FCE9C}"/>
              </a:ext>
            </a:extLst>
          </p:cNvPr>
          <p:cNvSpPr>
            <a:spLocks noGrp="1"/>
          </p:cNvSpPr>
          <p:nvPr>
            <p:ph type="title" hasCustomPrompt="1"/>
          </p:nvPr>
        </p:nvSpPr>
        <p:spPr>
          <a:xfrm>
            <a:off x="5372844" y="2434528"/>
            <a:ext cx="6067096" cy="1846659"/>
          </a:xfrm>
          <a:noFill/>
        </p:spPr>
        <p:txBody>
          <a:bodyPr vert="horz" wrap="square" lIns="0" tIns="0" rIns="0" bIns="0" rtlCol="0" anchor="b" anchorCtr="0">
            <a:spAutoFit/>
          </a:bodyPr>
          <a:lstStyle>
            <a:lvl1pPr>
              <a:lnSpc>
                <a:spcPct val="100000"/>
              </a:lnSpc>
              <a:defRPr lang="en-US" sz="3000" b="0" dirty="0">
                <a:latin typeface="+mj-lt"/>
                <a:cs typeface="Oracle Sans Tab" panose="020B0503020204020204" pitchFamily="34" charset="0"/>
              </a:defRPr>
            </a:lvl1pPr>
          </a:lstStyle>
          <a:p>
            <a:pPr lvl="0"/>
            <a:r>
              <a:rPr lang="en-US" dirty="0"/>
              <a:t>“Click to type customer or partner quote surrounded by quotation marks.” Remove/replace placeholder image as needed.</a:t>
            </a:r>
          </a:p>
        </p:txBody>
      </p:sp>
      <p:sp>
        <p:nvSpPr>
          <p:cNvPr id="13" name="Text Field">
            <a:extLst>
              <a:ext uri="{FF2B5EF4-FFF2-40B4-BE49-F238E27FC236}">
                <a16:creationId xmlns:a16="http://schemas.microsoft.com/office/drawing/2014/main" id="{04A571F4-71E4-264A-BBD5-0475995E681B}"/>
              </a:ext>
            </a:extLst>
          </p:cNvPr>
          <p:cNvSpPr>
            <a:spLocks noGrp="1"/>
          </p:cNvSpPr>
          <p:nvPr>
            <p:ph type="body" sz="quarter" idx="37" hasCustomPrompt="1"/>
          </p:nvPr>
        </p:nvSpPr>
        <p:spPr>
          <a:xfrm>
            <a:off x="5372844" y="4983135"/>
            <a:ext cx="6054629" cy="266291"/>
          </a:xfrm>
          <a:prstGeom prst="rect">
            <a:avLst/>
          </a:prstGeom>
        </p:spPr>
        <p:txBody>
          <a:bodyPr>
            <a:noAutofit/>
          </a:bodyPr>
          <a:lstStyle>
            <a:lvl1pPr>
              <a:defRPr b="1"/>
            </a:lvl1pPr>
          </a:lstStyle>
          <a:p>
            <a:pPr lvl="0"/>
            <a:r>
              <a:rPr lang="en-US" dirty="0"/>
              <a:t>Name of person quoted</a:t>
            </a:r>
          </a:p>
        </p:txBody>
      </p:sp>
      <p:sp>
        <p:nvSpPr>
          <p:cNvPr id="11" name="Text Field 2">
            <a:extLst>
              <a:ext uri="{FF2B5EF4-FFF2-40B4-BE49-F238E27FC236}">
                <a16:creationId xmlns:a16="http://schemas.microsoft.com/office/drawing/2014/main" id="{CBFB97F9-F988-C34C-8B6D-BB4A4D881736}"/>
              </a:ext>
            </a:extLst>
          </p:cNvPr>
          <p:cNvSpPr>
            <a:spLocks noGrp="1"/>
          </p:cNvSpPr>
          <p:nvPr>
            <p:ph type="body" sz="quarter" idx="36" hasCustomPrompt="1"/>
          </p:nvPr>
        </p:nvSpPr>
        <p:spPr>
          <a:xfrm>
            <a:off x="5372844" y="5320728"/>
            <a:ext cx="6054629" cy="786385"/>
          </a:xfrm>
          <a:prstGeom prst="rect">
            <a:avLst/>
          </a:prstGeom>
        </p:spPr>
        <p:txBody>
          <a:bodyPr>
            <a:noAutofit/>
          </a:bodyPr>
          <a:lstStyle>
            <a:lvl1pPr>
              <a:defRPr/>
            </a:lvl1pPr>
          </a:lstStyle>
          <a:p>
            <a:pPr lvl="0"/>
            <a:r>
              <a:rPr lang="en-US" dirty="0"/>
              <a:t>Additional information if needed</a:t>
            </a:r>
          </a:p>
        </p:txBody>
      </p:sp>
      <p:pic>
        <p:nvPicPr>
          <p:cNvPr id="15" name="OTag">
            <a:extLst>
              <a:ext uri="{FF2B5EF4-FFF2-40B4-BE49-F238E27FC236}">
                <a16:creationId xmlns:a16="http://schemas.microsoft.com/office/drawing/2014/main" id="{D79573CA-7EF3-46CE-91D4-01D1A2F17BEF}"/>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6" name="TextBox 5">
            <a:extLst>
              <a:ext uri="{FF2B5EF4-FFF2-40B4-BE49-F238E27FC236}">
                <a16:creationId xmlns:a16="http://schemas.microsoft.com/office/drawing/2014/main" id="{A8F9EF32-2876-8841-ADB8-707F8BDB8530}"/>
              </a:ext>
            </a:extLst>
          </p:cNvPr>
          <p:cNvSpPr txBox="1"/>
          <p:nvPr/>
        </p:nvSpPr>
        <p:spPr>
          <a:xfrm>
            <a:off x="1295730" y="3244334"/>
            <a:ext cx="2285339" cy="369332"/>
          </a:xfrm>
          <a:prstGeom prst="rect">
            <a:avLst/>
          </a:prstGeom>
          <a:noFill/>
        </p:spPr>
        <p:txBody>
          <a:bodyPr wrap="square" rtlCol="0">
            <a:spAutoFit/>
          </a:bodyPr>
          <a:lstStyle/>
          <a:p>
            <a:r>
              <a:rPr lang="en-US" dirty="0">
                <a:solidFill>
                  <a:schemeClr val="bg2"/>
                </a:solidFill>
              </a:rPr>
              <a:t>Click to add image</a:t>
            </a:r>
          </a:p>
        </p:txBody>
      </p:sp>
      <p:sp>
        <p:nvSpPr>
          <p:cNvPr id="12" name="Picture Placeholder 6">
            <a:extLst>
              <a:ext uri="{FF2B5EF4-FFF2-40B4-BE49-F238E27FC236}">
                <a16:creationId xmlns:a16="http://schemas.microsoft.com/office/drawing/2014/main" id="{48F56FAF-A389-4DEC-BCB5-7C2BCDEBE166}"/>
              </a:ext>
            </a:extLst>
          </p:cNvPr>
          <p:cNvSpPr>
            <a:spLocks noGrp="1" noChangeAspect="1"/>
          </p:cNvSpPr>
          <p:nvPr>
            <p:ph type="pic" sz="quarter" idx="41" hasCustomPrompt="1"/>
          </p:nvPr>
        </p:nvSpPr>
        <p:spPr>
          <a:xfrm>
            <a:off x="5434085" y="1206535"/>
            <a:ext cx="2944208" cy="841248"/>
          </a:xfrm>
        </p:spPr>
        <p:txBody>
          <a:bodyPr anchor="ctr" anchorCtr="1"/>
          <a:lstStyle>
            <a:lvl1pPr>
              <a:defRPr/>
            </a:lvl1pPr>
          </a:lstStyle>
          <a:p>
            <a:r>
              <a:rPr lang="en-US" dirty="0"/>
              <a:t>Click to add logo</a:t>
            </a:r>
          </a:p>
        </p:txBody>
      </p:sp>
      <p:sp>
        <p:nvSpPr>
          <p:cNvPr id="7" name="Picture Placeholder 6">
            <a:extLst>
              <a:ext uri="{FF2B5EF4-FFF2-40B4-BE49-F238E27FC236}">
                <a16:creationId xmlns:a16="http://schemas.microsoft.com/office/drawing/2014/main" id="{6145069B-D056-45AF-BC91-ABDBFD0C3D17}"/>
              </a:ext>
            </a:extLst>
          </p:cNvPr>
          <p:cNvSpPr>
            <a:spLocks noGrp="1"/>
          </p:cNvSpPr>
          <p:nvPr>
            <p:ph type="pic" sz="quarter" idx="42" hasCustomPrompt="1"/>
          </p:nvPr>
        </p:nvSpPr>
        <p:spPr>
          <a:xfrm>
            <a:off x="0" y="0"/>
            <a:ext cx="4876800" cy="6858000"/>
          </a:xfrm>
        </p:spPr>
        <p:txBody>
          <a:bodyPr anchor="ctr" anchorCtr="1"/>
          <a:lstStyle>
            <a:lvl1pPr>
              <a:defRPr/>
            </a:lvl1pPr>
          </a:lstStyle>
          <a:p>
            <a:r>
              <a:rPr lang="en-US" dirty="0"/>
              <a:t>Click to add image</a:t>
            </a:r>
          </a:p>
        </p:txBody>
      </p:sp>
      <p:sp>
        <p:nvSpPr>
          <p:cNvPr id="4" name="Date Placeholder 3">
            <a:extLst>
              <a:ext uri="{FF2B5EF4-FFF2-40B4-BE49-F238E27FC236}">
                <a16:creationId xmlns:a16="http://schemas.microsoft.com/office/drawing/2014/main" id="{F3C7CAF2-5875-4790-8762-15A8CDD16E08}"/>
              </a:ext>
            </a:extLst>
          </p:cNvPr>
          <p:cNvSpPr>
            <a:spLocks noGrp="1"/>
          </p:cNvSpPr>
          <p:nvPr>
            <p:ph type="dt" sz="half" idx="43"/>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0F175504-AA80-48D0-ABE0-C3B4B0480FBA}"/>
              </a:ext>
            </a:extLst>
          </p:cNvPr>
          <p:cNvSpPr>
            <a:spLocks noGrp="1"/>
          </p:cNvSpPr>
          <p:nvPr>
            <p:ph type="ftr" sz="quarter" idx="44"/>
          </p:nvPr>
        </p:nvSpPr>
        <p:spPr/>
        <p:txBody>
          <a:bodyPr/>
          <a:lstStyle/>
          <a:p>
            <a:endParaRPr lang="en-US"/>
          </a:p>
        </p:txBody>
      </p:sp>
      <p:sp>
        <p:nvSpPr>
          <p:cNvPr id="8" name="Slide Number Placeholder 7">
            <a:extLst>
              <a:ext uri="{FF2B5EF4-FFF2-40B4-BE49-F238E27FC236}">
                <a16:creationId xmlns:a16="http://schemas.microsoft.com/office/drawing/2014/main" id="{FA2E22D8-777D-4A4E-8190-9C7E9654A636}"/>
              </a:ext>
            </a:extLst>
          </p:cNvPr>
          <p:cNvSpPr>
            <a:spLocks noGrp="1"/>
          </p:cNvSpPr>
          <p:nvPr>
            <p:ph type="sldNum" sz="quarter" idx="45"/>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735394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preserve="1">
  <p:cSld name="Dark - Quote with Picture">
    <p:bg>
      <p:bgRef idx="1001">
        <a:schemeClr val="bg1"/>
      </p:bgRef>
    </p:bg>
    <p:spTree>
      <p:nvGrpSpPr>
        <p:cNvPr id="1" name=""/>
        <p:cNvGrpSpPr/>
        <p:nvPr/>
      </p:nvGrpSpPr>
      <p:grpSpPr>
        <a:xfrm>
          <a:off x="0" y="0"/>
          <a:ext cx="0" cy="0"/>
          <a:chOff x="0" y="0"/>
          <a:chExt cx="0" cy="0"/>
        </a:xfrm>
      </p:grpSpPr>
      <p:sp>
        <p:nvSpPr>
          <p:cNvPr id="3" name="Quote">
            <a:extLst>
              <a:ext uri="{FF2B5EF4-FFF2-40B4-BE49-F238E27FC236}">
                <a16:creationId xmlns:a16="http://schemas.microsoft.com/office/drawing/2014/main" id="{E7972264-22BA-4EDF-A0AC-13C683A7DA78}"/>
              </a:ext>
            </a:extLst>
          </p:cNvPr>
          <p:cNvSpPr>
            <a:spLocks noGrp="1"/>
          </p:cNvSpPr>
          <p:nvPr>
            <p:ph type="title" hasCustomPrompt="1"/>
          </p:nvPr>
        </p:nvSpPr>
        <p:spPr>
          <a:xfrm>
            <a:off x="5378728" y="2435027"/>
            <a:ext cx="6051272" cy="1846659"/>
          </a:xfrm>
          <a:noFill/>
        </p:spPr>
        <p:txBody>
          <a:bodyPr vert="horz" wrap="square" lIns="0" tIns="0" rIns="0" bIns="0" rtlCol="0" anchor="b" anchorCtr="0">
            <a:spAutoFit/>
          </a:bodyPr>
          <a:lstStyle>
            <a:lvl1pPr>
              <a:lnSpc>
                <a:spcPct val="100000"/>
              </a:lnSpc>
              <a:defRPr lang="en-US" sz="3000" b="0">
                <a:latin typeface="+mj-lt"/>
                <a:cs typeface="Oracle Sans Tab" panose="020B0503020204020204" pitchFamily="34" charset="0"/>
              </a:defRPr>
            </a:lvl1pPr>
          </a:lstStyle>
          <a:p>
            <a:pPr lvl="0"/>
            <a:r>
              <a:rPr lang="en-US" dirty="0"/>
              <a:t>“Click to type customer or partner quote surrounded by quotation marks.” Remove/replace placeholder image as needed.</a:t>
            </a:r>
          </a:p>
        </p:txBody>
      </p:sp>
      <p:sp>
        <p:nvSpPr>
          <p:cNvPr id="13" name="Text Field">
            <a:extLst>
              <a:ext uri="{FF2B5EF4-FFF2-40B4-BE49-F238E27FC236}">
                <a16:creationId xmlns:a16="http://schemas.microsoft.com/office/drawing/2014/main" id="{04A571F4-71E4-264A-BBD5-0475995E681B}"/>
              </a:ext>
            </a:extLst>
          </p:cNvPr>
          <p:cNvSpPr>
            <a:spLocks noGrp="1"/>
          </p:cNvSpPr>
          <p:nvPr>
            <p:ph type="body" sz="quarter" idx="37" hasCustomPrompt="1"/>
          </p:nvPr>
        </p:nvSpPr>
        <p:spPr>
          <a:xfrm>
            <a:off x="5385816" y="4983135"/>
            <a:ext cx="6051272" cy="266291"/>
          </a:xfrm>
          <a:prstGeom prst="rect">
            <a:avLst/>
          </a:prstGeom>
        </p:spPr>
        <p:txBody>
          <a:bodyPr>
            <a:noAutofit/>
          </a:bodyPr>
          <a:lstStyle>
            <a:lvl1pPr>
              <a:defRPr b="1"/>
            </a:lvl1pPr>
          </a:lstStyle>
          <a:p>
            <a:pPr lvl="0"/>
            <a:r>
              <a:rPr lang="en-US" dirty="0"/>
              <a:t>Name of person quoted</a:t>
            </a:r>
          </a:p>
        </p:txBody>
      </p:sp>
      <p:sp>
        <p:nvSpPr>
          <p:cNvPr id="11" name="Text Field 2">
            <a:extLst>
              <a:ext uri="{FF2B5EF4-FFF2-40B4-BE49-F238E27FC236}">
                <a16:creationId xmlns:a16="http://schemas.microsoft.com/office/drawing/2014/main" id="{CBFB97F9-F988-C34C-8B6D-BB4A4D881736}"/>
              </a:ext>
            </a:extLst>
          </p:cNvPr>
          <p:cNvSpPr>
            <a:spLocks noGrp="1"/>
          </p:cNvSpPr>
          <p:nvPr>
            <p:ph type="body" sz="quarter" idx="36" hasCustomPrompt="1"/>
          </p:nvPr>
        </p:nvSpPr>
        <p:spPr>
          <a:xfrm>
            <a:off x="5385816" y="5320728"/>
            <a:ext cx="6051272" cy="786385"/>
          </a:xfrm>
          <a:prstGeom prst="rect">
            <a:avLst/>
          </a:prstGeom>
        </p:spPr>
        <p:txBody>
          <a:bodyPr>
            <a:noAutofit/>
          </a:bodyPr>
          <a:lstStyle>
            <a:lvl1pPr>
              <a:defRPr/>
            </a:lvl1pPr>
          </a:lstStyle>
          <a:p>
            <a:pPr lvl="0"/>
            <a:r>
              <a:rPr lang="en-US" dirty="0"/>
              <a:t>Additional information if needed</a:t>
            </a:r>
          </a:p>
        </p:txBody>
      </p:sp>
      <p:pic>
        <p:nvPicPr>
          <p:cNvPr id="15" name="OTag">
            <a:extLst>
              <a:ext uri="{FF2B5EF4-FFF2-40B4-BE49-F238E27FC236}">
                <a16:creationId xmlns:a16="http://schemas.microsoft.com/office/drawing/2014/main" id="{0D7B12AA-E756-4885-BD64-8DBE9AAC5A1F}"/>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12" name="Picture Placeholder 6">
            <a:extLst>
              <a:ext uri="{FF2B5EF4-FFF2-40B4-BE49-F238E27FC236}">
                <a16:creationId xmlns:a16="http://schemas.microsoft.com/office/drawing/2014/main" id="{B09CBC8C-115F-4556-A4E2-129D0E230A87}"/>
              </a:ext>
            </a:extLst>
          </p:cNvPr>
          <p:cNvSpPr>
            <a:spLocks noGrp="1" noChangeAspect="1"/>
          </p:cNvSpPr>
          <p:nvPr>
            <p:ph type="pic" sz="quarter" idx="41" hasCustomPrompt="1"/>
          </p:nvPr>
        </p:nvSpPr>
        <p:spPr>
          <a:xfrm>
            <a:off x="5434085" y="1206535"/>
            <a:ext cx="2944208" cy="841248"/>
          </a:xfrm>
        </p:spPr>
        <p:txBody>
          <a:bodyPr anchor="ctr" anchorCtr="1"/>
          <a:lstStyle>
            <a:lvl1pPr>
              <a:defRPr/>
            </a:lvl1pPr>
          </a:lstStyle>
          <a:p>
            <a:r>
              <a:rPr lang="en-US" dirty="0"/>
              <a:t>Click to add logo</a:t>
            </a:r>
          </a:p>
        </p:txBody>
      </p:sp>
      <p:sp>
        <p:nvSpPr>
          <p:cNvPr id="5" name="Picture Placeholder 4">
            <a:extLst>
              <a:ext uri="{FF2B5EF4-FFF2-40B4-BE49-F238E27FC236}">
                <a16:creationId xmlns:a16="http://schemas.microsoft.com/office/drawing/2014/main" id="{EF3D1FF3-649D-46E2-9FDF-D1A77643F22A}"/>
              </a:ext>
            </a:extLst>
          </p:cNvPr>
          <p:cNvSpPr>
            <a:spLocks noGrp="1"/>
          </p:cNvSpPr>
          <p:nvPr>
            <p:ph type="pic" sz="quarter" idx="42" hasCustomPrompt="1"/>
          </p:nvPr>
        </p:nvSpPr>
        <p:spPr>
          <a:xfrm>
            <a:off x="0" y="0"/>
            <a:ext cx="4876800" cy="6858000"/>
          </a:xfrm>
        </p:spPr>
        <p:txBody>
          <a:bodyPr anchor="ctr" anchorCtr="1"/>
          <a:lstStyle>
            <a:lvl1pPr marL="0" marR="0" indent="0" algn="l" defTabSz="914400" rtl="0" eaLnBrk="1" fontAlgn="auto" latinLnBrk="0" hangingPunct="1">
              <a:lnSpc>
                <a:spcPct val="95000"/>
              </a:lnSpc>
              <a:spcBef>
                <a:spcPts val="600"/>
              </a:spcBef>
              <a:spcAft>
                <a:spcPts val="0"/>
              </a:spcAft>
              <a:buClrTx/>
              <a:buSzTx/>
              <a:buFont typeface="System Font Regular"/>
              <a:buNone/>
              <a:tabLst/>
              <a:defRPr/>
            </a:lvl1pPr>
          </a:lstStyle>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lang="en-US" dirty="0"/>
              <a:t>Click to add image</a:t>
            </a:r>
          </a:p>
        </p:txBody>
      </p:sp>
      <p:sp>
        <p:nvSpPr>
          <p:cNvPr id="4" name="Date Placeholder 3">
            <a:extLst>
              <a:ext uri="{FF2B5EF4-FFF2-40B4-BE49-F238E27FC236}">
                <a16:creationId xmlns:a16="http://schemas.microsoft.com/office/drawing/2014/main" id="{D906CAD6-29C8-4422-A48D-D8830936B44F}"/>
              </a:ext>
            </a:extLst>
          </p:cNvPr>
          <p:cNvSpPr>
            <a:spLocks noGrp="1"/>
          </p:cNvSpPr>
          <p:nvPr>
            <p:ph type="dt" sz="half" idx="43"/>
          </p:nvPr>
        </p:nvSpPr>
        <p:spPr/>
        <p:txBody>
          <a:bodyPr/>
          <a:lstStyle/>
          <a:p>
            <a:fld id="{96D3B885-24AA-FE44-AD9A-D001CEC4E5E1}" type="datetimeFigureOut">
              <a:rPr lang="en-US" smtClean="0"/>
              <a:t>5/12/2025</a:t>
            </a:fld>
            <a:endParaRPr lang="en-US"/>
          </a:p>
        </p:txBody>
      </p:sp>
      <p:sp>
        <p:nvSpPr>
          <p:cNvPr id="6" name="Footer Placeholder 5">
            <a:extLst>
              <a:ext uri="{FF2B5EF4-FFF2-40B4-BE49-F238E27FC236}">
                <a16:creationId xmlns:a16="http://schemas.microsoft.com/office/drawing/2014/main" id="{D7B2E353-DA56-4DDC-BA6A-8DBF5B35499D}"/>
              </a:ext>
            </a:extLst>
          </p:cNvPr>
          <p:cNvSpPr>
            <a:spLocks noGrp="1"/>
          </p:cNvSpPr>
          <p:nvPr>
            <p:ph type="ftr" sz="quarter" idx="44"/>
          </p:nvPr>
        </p:nvSpPr>
        <p:spPr/>
        <p:txBody>
          <a:bodyPr/>
          <a:lstStyle/>
          <a:p>
            <a:endParaRPr lang="en-US"/>
          </a:p>
        </p:txBody>
      </p:sp>
      <p:sp>
        <p:nvSpPr>
          <p:cNvPr id="7" name="Slide Number Placeholder 6">
            <a:extLst>
              <a:ext uri="{FF2B5EF4-FFF2-40B4-BE49-F238E27FC236}">
                <a16:creationId xmlns:a16="http://schemas.microsoft.com/office/drawing/2014/main" id="{6C82F77D-AAE1-49E0-8C46-83975B4AC826}"/>
              </a:ext>
            </a:extLst>
          </p:cNvPr>
          <p:cNvSpPr>
            <a:spLocks noGrp="1"/>
          </p:cNvSpPr>
          <p:nvPr>
            <p:ph type="sldNum" sz="quarter" idx="45"/>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8595015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preserve="1">
  <p:cSld name="Light - Thank You">
    <p:bg>
      <p:bgRef idx="1001">
        <a:schemeClr val="bg1"/>
      </p:bgRef>
    </p:bg>
    <p:spTree>
      <p:nvGrpSpPr>
        <p:cNvPr id="1" name=""/>
        <p:cNvGrpSpPr/>
        <p:nvPr/>
      </p:nvGrpSpPr>
      <p:grpSpPr>
        <a:xfrm>
          <a:off x="0" y="0"/>
          <a:ext cx="0" cy="0"/>
          <a:chOff x="0" y="0"/>
          <a:chExt cx="0" cy="0"/>
        </a:xfrm>
      </p:grpSpPr>
      <p:pic>
        <p:nvPicPr>
          <p:cNvPr id="14" name="Abstract Illustration">
            <a:extLst>
              <a:ext uri="{FF2B5EF4-FFF2-40B4-BE49-F238E27FC236}">
                <a16:creationId xmlns:a16="http://schemas.microsoft.com/office/drawing/2014/main" id="{49F92AE8-C0F0-CF4B-B569-964245B00416}"/>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rcRect/>
          <a:stretch/>
        </p:blipFill>
        <p:spPr bwMode="ltGray">
          <a:xfrm>
            <a:off x="6096000" y="4898"/>
            <a:ext cx="6096000" cy="6858000"/>
          </a:xfrm>
          <a:prstGeom prst="rect">
            <a:avLst/>
          </a:prstGeom>
        </p:spPr>
      </p:pic>
      <p:pic>
        <p:nvPicPr>
          <p:cNvPr id="26" name="OTag">
            <a:extLst>
              <a:ext uri="{FF2B5EF4-FFF2-40B4-BE49-F238E27FC236}">
                <a16:creationId xmlns:a16="http://schemas.microsoft.com/office/drawing/2014/main" id="{42D6F87D-23AA-1D42-BDBA-F6833AC9A0E3}"/>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Thank You">
            <a:extLst>
              <a:ext uri="{FF2B5EF4-FFF2-40B4-BE49-F238E27FC236}">
                <a16:creationId xmlns:a16="http://schemas.microsoft.com/office/drawing/2014/main" id="{701BFB4F-AD1A-4B21-826E-A2F61F5D8AAB}"/>
              </a:ext>
            </a:extLst>
          </p:cNvPr>
          <p:cNvSpPr>
            <a:spLocks noGrp="1"/>
          </p:cNvSpPr>
          <p:nvPr>
            <p:ph type="title" hasCustomPrompt="1"/>
          </p:nvPr>
        </p:nvSpPr>
        <p:spPr>
          <a:xfrm>
            <a:off x="768875" y="3482230"/>
            <a:ext cx="5022325" cy="822960"/>
          </a:xfrm>
          <a:noFill/>
        </p:spPr>
        <p:txBody>
          <a:bodyPr vert="horz" lIns="0" tIns="0" rIns="0" bIns="0" rtlCol="0" anchor="b" anchorCtr="0">
            <a:noAutofit/>
          </a:bodyPr>
          <a:lstStyle>
            <a:lvl1pPr>
              <a:defRPr lang="en-US" sz="3200" b="0">
                <a:latin typeface="+mj-lt"/>
                <a:cs typeface="Oracle Sans Tab" panose="020B0503020204020204" pitchFamily="34" charset="0"/>
              </a:defRPr>
            </a:lvl1pPr>
          </a:lstStyle>
          <a:p>
            <a:pPr marL="0" marR="0" lvl="0" indent="0" fontAlgn="t">
              <a:lnSpc>
                <a:spcPct val="100000"/>
              </a:lnSpc>
              <a:spcBef>
                <a:spcPts val="0"/>
              </a:spcBef>
              <a:spcAft>
                <a:spcPts val="0"/>
              </a:spcAft>
              <a:buClrTx/>
              <a:buSzTx/>
              <a:buFont typeface="System Font Regular"/>
              <a:tabLst/>
            </a:pPr>
            <a:r>
              <a:rPr lang="en-US" dirty="0"/>
              <a:t>Thank you</a:t>
            </a:r>
          </a:p>
        </p:txBody>
      </p:sp>
      <p:cxnSp>
        <p:nvCxnSpPr>
          <p:cNvPr id="17" name="Accent Mark">
            <a:extLst>
              <a:ext uri="{FF2B5EF4-FFF2-40B4-BE49-F238E27FC236}">
                <a16:creationId xmlns:a16="http://schemas.microsoft.com/office/drawing/2014/main" id="{067F8F82-B054-48B8-A81C-65FC099A0B9D}"/>
              </a:ext>
              <a:ext uri="{C183D7F6-B498-43B3-948B-1728B52AA6E4}">
                <adec:decorative xmlns:adec="http://schemas.microsoft.com/office/drawing/2017/decorative" val="1"/>
              </a:ext>
            </a:extLst>
          </p:cNvPr>
          <p:cNvCxnSpPr>
            <a:cxnSpLocks/>
          </p:cNvCxnSpPr>
          <p:nvPr/>
        </p:nvCxnSpPr>
        <p:spPr>
          <a:xfrm flipH="1">
            <a:off x="768350" y="4508728"/>
            <a:ext cx="301752" cy="0"/>
          </a:xfrm>
          <a:prstGeom prst="line">
            <a:avLst/>
          </a:prstGeom>
          <a:ln w="38100" cap="flat">
            <a:solidFill>
              <a:srgbClr val="FACD62"/>
            </a:solidFill>
            <a:prstDash val="solid"/>
          </a:ln>
        </p:spPr>
        <p:style>
          <a:lnRef idx="1">
            <a:schemeClr val="accent1"/>
          </a:lnRef>
          <a:fillRef idx="0">
            <a:schemeClr val="accent1"/>
          </a:fillRef>
          <a:effectRef idx="0">
            <a:schemeClr val="accent1"/>
          </a:effectRef>
          <a:fontRef idx="minor">
            <a:schemeClr val="tx1"/>
          </a:fontRef>
        </p:style>
      </p:cxnSp>
      <p:sp>
        <p:nvSpPr>
          <p:cNvPr id="11" name="Text Field">
            <a:extLst>
              <a:ext uri="{FF2B5EF4-FFF2-40B4-BE49-F238E27FC236}">
                <a16:creationId xmlns:a16="http://schemas.microsoft.com/office/drawing/2014/main" id="{F273E805-B8FF-F84B-99E6-4636F8BD3EBF}"/>
              </a:ext>
            </a:extLst>
          </p:cNvPr>
          <p:cNvSpPr>
            <a:spLocks noGrp="1"/>
          </p:cNvSpPr>
          <p:nvPr>
            <p:ph type="body" sz="quarter" idx="37"/>
          </p:nvPr>
        </p:nvSpPr>
        <p:spPr>
          <a:xfrm>
            <a:off x="762000" y="4773585"/>
            <a:ext cx="5029200" cy="266291"/>
          </a:xfrm>
          <a:prstGeom prst="rect">
            <a:avLst/>
          </a:prstGeom>
        </p:spPr>
        <p:txBody>
          <a:bodyPr>
            <a:noAutofit/>
          </a:bodyPr>
          <a:lstStyle>
            <a:lvl1pPr>
              <a:defRPr b="1"/>
            </a:lvl1pPr>
          </a:lstStyle>
          <a:p>
            <a:pPr lvl="0"/>
            <a:r>
              <a:rPr lang="en-GB"/>
              <a:t>Click to edit Master text styles</a:t>
            </a:r>
          </a:p>
        </p:txBody>
      </p:sp>
      <p:sp>
        <p:nvSpPr>
          <p:cNvPr id="10" name="Text Field 2">
            <a:extLst>
              <a:ext uri="{FF2B5EF4-FFF2-40B4-BE49-F238E27FC236}">
                <a16:creationId xmlns:a16="http://schemas.microsoft.com/office/drawing/2014/main" id="{283762D0-0D31-A347-AD9E-095398CD17C5}"/>
              </a:ext>
            </a:extLst>
          </p:cNvPr>
          <p:cNvSpPr>
            <a:spLocks noGrp="1"/>
          </p:cNvSpPr>
          <p:nvPr>
            <p:ph type="body" sz="quarter" idx="36"/>
          </p:nvPr>
        </p:nvSpPr>
        <p:spPr>
          <a:xfrm>
            <a:off x="762000" y="5111178"/>
            <a:ext cx="5029200" cy="895181"/>
          </a:xfrm>
          <a:prstGeom prst="rect">
            <a:avLst/>
          </a:prstGeom>
        </p:spPr>
        <p:txBody>
          <a:bodyPr>
            <a:noAutofit/>
          </a:bodyPr>
          <a:lstStyle>
            <a:lvl1pPr>
              <a:defRPr/>
            </a:lvl1pPr>
          </a:lstStyle>
          <a:p>
            <a:pPr lvl="0"/>
            <a:r>
              <a:rPr lang="en-GB"/>
              <a:t>Click to edit Master text styles</a:t>
            </a:r>
          </a:p>
        </p:txBody>
      </p:sp>
      <p:sp>
        <p:nvSpPr>
          <p:cNvPr id="4" name="Date Placeholder 3">
            <a:extLst>
              <a:ext uri="{FF2B5EF4-FFF2-40B4-BE49-F238E27FC236}">
                <a16:creationId xmlns:a16="http://schemas.microsoft.com/office/drawing/2014/main" id="{3698BC18-3443-48B2-97E6-989B7098DC52}"/>
              </a:ext>
            </a:extLst>
          </p:cNvPr>
          <p:cNvSpPr>
            <a:spLocks noGrp="1"/>
          </p:cNvSpPr>
          <p:nvPr>
            <p:ph type="dt" sz="half" idx="3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572AC1E3-E104-4942-8AE8-198E477A85F9}"/>
              </a:ext>
            </a:extLst>
          </p:cNvPr>
          <p:cNvSpPr>
            <a:spLocks noGrp="1"/>
          </p:cNvSpPr>
          <p:nvPr>
            <p:ph type="ftr" sz="quarter" idx="39"/>
          </p:nvPr>
        </p:nvSpPr>
        <p:spPr/>
        <p:txBody>
          <a:bodyPr/>
          <a:lstStyle/>
          <a:p>
            <a:endParaRPr lang="en-US"/>
          </a:p>
        </p:txBody>
      </p:sp>
      <p:sp>
        <p:nvSpPr>
          <p:cNvPr id="6" name="Slide Number Placeholder 5">
            <a:extLst>
              <a:ext uri="{FF2B5EF4-FFF2-40B4-BE49-F238E27FC236}">
                <a16:creationId xmlns:a16="http://schemas.microsoft.com/office/drawing/2014/main" id="{30968FA8-1974-461B-87A5-6D7032FA1C85}"/>
              </a:ext>
            </a:extLst>
          </p:cNvPr>
          <p:cNvSpPr>
            <a:spLocks noGrp="1"/>
          </p:cNvSpPr>
          <p:nvPr>
            <p:ph type="sldNum" sz="quarter" idx="4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546053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preserve="1">
  <p:cSld name="Dark - Thank You">
    <p:bg>
      <p:bgRef idx="1001">
        <a:schemeClr val="bg1"/>
      </p:bgRef>
    </p:bg>
    <p:spTree>
      <p:nvGrpSpPr>
        <p:cNvPr id="1" name=""/>
        <p:cNvGrpSpPr/>
        <p:nvPr/>
      </p:nvGrpSpPr>
      <p:grpSpPr>
        <a:xfrm>
          <a:off x="0" y="0"/>
          <a:ext cx="0" cy="0"/>
          <a:chOff x="0" y="0"/>
          <a:chExt cx="0" cy="0"/>
        </a:xfrm>
      </p:grpSpPr>
      <p:pic>
        <p:nvPicPr>
          <p:cNvPr id="14" name="Abstract Illustration">
            <a:extLst>
              <a:ext uri="{FF2B5EF4-FFF2-40B4-BE49-F238E27FC236}">
                <a16:creationId xmlns:a16="http://schemas.microsoft.com/office/drawing/2014/main" id="{49F92AE8-C0F0-CF4B-B569-964245B00416}"/>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rcRect/>
          <a:stretch/>
        </p:blipFill>
        <p:spPr bwMode="ltGray">
          <a:xfrm>
            <a:off x="6096000" y="4898"/>
            <a:ext cx="6096000" cy="6858000"/>
          </a:xfrm>
          <a:prstGeom prst="rect">
            <a:avLst/>
          </a:prstGeom>
        </p:spPr>
      </p:pic>
      <p:pic>
        <p:nvPicPr>
          <p:cNvPr id="26" name="OTag">
            <a:extLst>
              <a:ext uri="{FF2B5EF4-FFF2-40B4-BE49-F238E27FC236}">
                <a16:creationId xmlns:a16="http://schemas.microsoft.com/office/drawing/2014/main" id="{42D6F87D-23AA-1D42-BDBA-F6833AC9A0E3}"/>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Thank youi">
            <a:extLst>
              <a:ext uri="{FF2B5EF4-FFF2-40B4-BE49-F238E27FC236}">
                <a16:creationId xmlns:a16="http://schemas.microsoft.com/office/drawing/2014/main" id="{1F390879-C7C7-4224-97BB-1C165BFB5AA3}"/>
              </a:ext>
            </a:extLst>
          </p:cNvPr>
          <p:cNvSpPr>
            <a:spLocks noGrp="1"/>
          </p:cNvSpPr>
          <p:nvPr>
            <p:ph type="title" hasCustomPrompt="1"/>
          </p:nvPr>
        </p:nvSpPr>
        <p:spPr>
          <a:xfrm>
            <a:off x="768875" y="3483973"/>
            <a:ext cx="5029200" cy="822960"/>
          </a:xfrm>
          <a:noFill/>
        </p:spPr>
        <p:txBody>
          <a:bodyPr vert="horz" lIns="0" tIns="0" rIns="0" bIns="0" rtlCol="0" anchor="b" anchorCtr="0">
            <a:noAutofit/>
          </a:bodyPr>
          <a:lstStyle>
            <a:lvl1pPr>
              <a:defRPr lang="en-US" sz="3200" b="0">
                <a:latin typeface="+mj-lt"/>
                <a:cs typeface="Oracle Sans Tab" panose="020B0503020204020204" pitchFamily="34" charset="0"/>
              </a:defRPr>
            </a:lvl1pPr>
          </a:lstStyle>
          <a:p>
            <a:pPr marL="0" marR="0" lvl="0" indent="0" fontAlgn="t">
              <a:lnSpc>
                <a:spcPct val="100000"/>
              </a:lnSpc>
              <a:spcBef>
                <a:spcPts val="0"/>
              </a:spcBef>
              <a:spcAft>
                <a:spcPts val="0"/>
              </a:spcAft>
              <a:buClrTx/>
              <a:buSzTx/>
              <a:buFont typeface="System Font Regular"/>
              <a:tabLst/>
            </a:pPr>
            <a:r>
              <a:rPr lang="en-US" dirty="0"/>
              <a:t>Thank you</a:t>
            </a:r>
          </a:p>
        </p:txBody>
      </p:sp>
      <p:cxnSp>
        <p:nvCxnSpPr>
          <p:cNvPr id="17" name="Accent Mark">
            <a:extLst>
              <a:ext uri="{FF2B5EF4-FFF2-40B4-BE49-F238E27FC236}">
                <a16:creationId xmlns:a16="http://schemas.microsoft.com/office/drawing/2014/main" id="{067F8F82-B054-48B8-A81C-65FC099A0B9D}"/>
              </a:ext>
              <a:ext uri="{C183D7F6-B498-43B3-948B-1728B52AA6E4}">
                <adec:decorative xmlns:adec="http://schemas.microsoft.com/office/drawing/2017/decorative" val="1"/>
              </a:ext>
            </a:extLst>
          </p:cNvPr>
          <p:cNvCxnSpPr>
            <a:cxnSpLocks/>
          </p:cNvCxnSpPr>
          <p:nvPr/>
        </p:nvCxnSpPr>
        <p:spPr>
          <a:xfrm flipH="1">
            <a:off x="768350" y="4508728"/>
            <a:ext cx="301752" cy="0"/>
          </a:xfrm>
          <a:prstGeom prst="line">
            <a:avLst/>
          </a:prstGeom>
          <a:ln w="38100" cap="flat">
            <a:solidFill>
              <a:srgbClr val="FACD62"/>
            </a:solidFill>
            <a:prstDash val="solid"/>
          </a:ln>
        </p:spPr>
        <p:style>
          <a:lnRef idx="1">
            <a:schemeClr val="accent1"/>
          </a:lnRef>
          <a:fillRef idx="0">
            <a:schemeClr val="accent1"/>
          </a:fillRef>
          <a:effectRef idx="0">
            <a:schemeClr val="accent1"/>
          </a:effectRef>
          <a:fontRef idx="minor">
            <a:schemeClr val="tx1"/>
          </a:fontRef>
        </p:style>
      </p:cxnSp>
      <p:sp>
        <p:nvSpPr>
          <p:cNvPr id="11" name="Text Field">
            <a:extLst>
              <a:ext uri="{FF2B5EF4-FFF2-40B4-BE49-F238E27FC236}">
                <a16:creationId xmlns:a16="http://schemas.microsoft.com/office/drawing/2014/main" id="{F273E805-B8FF-F84B-99E6-4636F8BD3EBF}"/>
              </a:ext>
            </a:extLst>
          </p:cNvPr>
          <p:cNvSpPr>
            <a:spLocks noGrp="1"/>
          </p:cNvSpPr>
          <p:nvPr>
            <p:ph type="body" sz="quarter" idx="37"/>
          </p:nvPr>
        </p:nvSpPr>
        <p:spPr>
          <a:xfrm>
            <a:off x="762000" y="4773585"/>
            <a:ext cx="5029200" cy="266291"/>
          </a:xfrm>
          <a:prstGeom prst="rect">
            <a:avLst/>
          </a:prstGeom>
        </p:spPr>
        <p:txBody>
          <a:bodyPr>
            <a:noAutofit/>
          </a:bodyPr>
          <a:lstStyle>
            <a:lvl1pPr>
              <a:defRPr b="1"/>
            </a:lvl1pPr>
          </a:lstStyle>
          <a:p>
            <a:pPr lvl="0"/>
            <a:r>
              <a:rPr lang="en-GB"/>
              <a:t>Click to edit Master text styles</a:t>
            </a:r>
          </a:p>
        </p:txBody>
      </p:sp>
      <p:sp>
        <p:nvSpPr>
          <p:cNvPr id="10" name="Text Field 2">
            <a:extLst>
              <a:ext uri="{FF2B5EF4-FFF2-40B4-BE49-F238E27FC236}">
                <a16:creationId xmlns:a16="http://schemas.microsoft.com/office/drawing/2014/main" id="{283762D0-0D31-A347-AD9E-095398CD17C5}"/>
              </a:ext>
            </a:extLst>
          </p:cNvPr>
          <p:cNvSpPr>
            <a:spLocks noGrp="1"/>
          </p:cNvSpPr>
          <p:nvPr>
            <p:ph type="body" sz="quarter" idx="36"/>
          </p:nvPr>
        </p:nvSpPr>
        <p:spPr>
          <a:xfrm>
            <a:off x="762000" y="5111178"/>
            <a:ext cx="5029200" cy="895181"/>
          </a:xfrm>
          <a:prstGeom prst="rect">
            <a:avLst/>
          </a:prstGeom>
        </p:spPr>
        <p:txBody>
          <a:bodyPr>
            <a:noAutofit/>
          </a:bodyPr>
          <a:lstStyle>
            <a:lvl1pPr>
              <a:defRPr/>
            </a:lvl1pPr>
          </a:lstStyle>
          <a:p>
            <a:pPr lvl="0"/>
            <a:r>
              <a:rPr lang="en-GB"/>
              <a:t>Click to edit Master text styles</a:t>
            </a:r>
          </a:p>
        </p:txBody>
      </p:sp>
      <p:sp>
        <p:nvSpPr>
          <p:cNvPr id="4" name="Date Placeholder 3">
            <a:extLst>
              <a:ext uri="{FF2B5EF4-FFF2-40B4-BE49-F238E27FC236}">
                <a16:creationId xmlns:a16="http://schemas.microsoft.com/office/drawing/2014/main" id="{B8DBDF9E-BB65-47CA-AE22-65479E3B2B11}"/>
              </a:ext>
            </a:extLst>
          </p:cNvPr>
          <p:cNvSpPr>
            <a:spLocks noGrp="1"/>
          </p:cNvSpPr>
          <p:nvPr>
            <p:ph type="dt" sz="half" idx="3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736FFAC2-A591-4775-8C17-E779B8580987}"/>
              </a:ext>
            </a:extLst>
          </p:cNvPr>
          <p:cNvSpPr>
            <a:spLocks noGrp="1"/>
          </p:cNvSpPr>
          <p:nvPr>
            <p:ph type="ftr" sz="quarter" idx="39"/>
          </p:nvPr>
        </p:nvSpPr>
        <p:spPr/>
        <p:txBody>
          <a:bodyPr/>
          <a:lstStyle/>
          <a:p>
            <a:endParaRPr lang="en-US"/>
          </a:p>
        </p:txBody>
      </p:sp>
      <p:sp>
        <p:nvSpPr>
          <p:cNvPr id="6" name="Slide Number Placeholder 5">
            <a:extLst>
              <a:ext uri="{FF2B5EF4-FFF2-40B4-BE49-F238E27FC236}">
                <a16:creationId xmlns:a16="http://schemas.microsoft.com/office/drawing/2014/main" id="{A05CE80B-FDBC-4834-99C6-9621F96B934D}"/>
              </a:ext>
            </a:extLst>
          </p:cNvPr>
          <p:cNvSpPr>
            <a:spLocks noGrp="1"/>
          </p:cNvSpPr>
          <p:nvPr>
            <p:ph type="sldNum" sz="quarter" idx="4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6697677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preserve="1">
  <p:cSld name="Light - Closing Slide">
    <p:spTree>
      <p:nvGrpSpPr>
        <p:cNvPr id="1" name=""/>
        <p:cNvGrpSpPr/>
        <p:nvPr/>
      </p:nvGrpSpPr>
      <p:grpSpPr>
        <a:xfrm>
          <a:off x="0" y="0"/>
          <a:ext cx="0" cy="0"/>
          <a:chOff x="0" y="0"/>
          <a:chExt cx="0" cy="0"/>
        </a:xfrm>
      </p:grpSpPr>
      <p:pic>
        <p:nvPicPr>
          <p:cNvPr id="3" name="Oracle Logo" descr="Oracle Logo">
            <a:extLst>
              <a:ext uri="{FF2B5EF4-FFF2-40B4-BE49-F238E27FC236}">
                <a16:creationId xmlns:a16="http://schemas.microsoft.com/office/drawing/2014/main" id="{675A5E3C-9B7E-1248-9024-5EE790FC68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647854" y="2915192"/>
            <a:ext cx="4896293" cy="1027617"/>
          </a:xfrm>
          <a:prstGeom prst="rect">
            <a:avLst/>
          </a:prstGeom>
        </p:spPr>
      </p:pic>
      <p:pic>
        <p:nvPicPr>
          <p:cNvPr id="4" name="OTag">
            <a:extLst>
              <a:ext uri="{FF2B5EF4-FFF2-40B4-BE49-F238E27FC236}">
                <a16:creationId xmlns:a16="http://schemas.microsoft.com/office/drawing/2014/main" id="{938EEB79-EFA1-4711-804E-DFDFA3AE402D}"/>
              </a:ext>
              <a:ext uri="{C183D7F6-B498-43B3-948B-1728B52AA6E4}">
                <adec:decorative xmlns:adec="http://schemas.microsoft.com/office/drawing/2017/decorative" val="1"/>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Tree>
    <p:extLst>
      <p:ext uri="{BB962C8B-B14F-4D97-AF65-F5344CB8AC3E}">
        <p14:creationId xmlns:p14="http://schemas.microsoft.com/office/powerpoint/2010/main" val="353471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Light - Title/Subtitle 3 Column">
    <p:spTree>
      <p:nvGrpSpPr>
        <p:cNvPr id="1" name=""/>
        <p:cNvGrpSpPr/>
        <p:nvPr/>
      </p:nvGrpSpPr>
      <p:grpSpPr>
        <a:xfrm>
          <a:off x="0" y="0"/>
          <a:ext cx="0" cy="0"/>
          <a:chOff x="0" y="0"/>
          <a:chExt cx="0" cy="0"/>
        </a:xfrm>
      </p:grpSpPr>
      <p:pic>
        <p:nvPicPr>
          <p:cNvPr id="13" name="Cloud">
            <a:extLst>
              <a:ext uri="{FF2B5EF4-FFF2-40B4-BE49-F238E27FC236}">
                <a16:creationId xmlns:a16="http://schemas.microsoft.com/office/drawing/2014/main" id="{D922B281-CE8B-4E47-889A-38B9D11BA0A8}"/>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4"/>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4261915" y="1609724"/>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4456083" y="1609724"/>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23" name="Column Divider 2" descr="Column Divider">
            <a:extLst>
              <a:ext uri="{FF2B5EF4-FFF2-40B4-BE49-F238E27FC236}">
                <a16:creationId xmlns:a16="http://schemas.microsoft.com/office/drawing/2014/main" id="{A70D9BB7-9BB9-40BD-84D2-8EE238E044D3}"/>
              </a:ext>
            </a:extLst>
          </p:cNvPr>
          <p:cNvCxnSpPr>
            <a:cxnSpLocks/>
          </p:cNvCxnSpPr>
          <p:nvPr/>
        </p:nvCxnSpPr>
        <p:spPr>
          <a:xfrm>
            <a:off x="7951236" y="1609724"/>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1" name="Content 3">
            <a:extLst>
              <a:ext uri="{FF2B5EF4-FFF2-40B4-BE49-F238E27FC236}">
                <a16:creationId xmlns:a16="http://schemas.microsoft.com/office/drawing/2014/main" id="{58EF7396-F6CE-404A-B85F-455D3F5341AE}"/>
              </a:ext>
            </a:extLst>
          </p:cNvPr>
          <p:cNvSpPr>
            <a:spLocks noGrp="1"/>
          </p:cNvSpPr>
          <p:nvPr>
            <p:ph sz="quarter" idx="16"/>
          </p:nvPr>
        </p:nvSpPr>
        <p:spPr>
          <a:xfrm>
            <a:off x="8145405" y="1609724"/>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Title 1">
            <a:extLst>
              <a:ext uri="{FF2B5EF4-FFF2-40B4-BE49-F238E27FC236}">
                <a16:creationId xmlns:a16="http://schemas.microsoft.com/office/drawing/2014/main" id="{C226210A-4112-4730-8F81-3CAE5C391FDB}"/>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6CAD3E0A-0143-42FC-B8B6-EBC1FF990000}"/>
              </a:ext>
            </a:extLst>
          </p:cNvPr>
          <p:cNvSpPr>
            <a:spLocks noGrp="1"/>
          </p:cNvSpPr>
          <p:nvPr>
            <p:ph type="dt" sz="half" idx="17"/>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7D46B54D-91F2-4210-9BEA-3B59824207D9}"/>
              </a:ext>
            </a:extLst>
          </p:cNvPr>
          <p:cNvSpPr>
            <a:spLocks noGrp="1"/>
          </p:cNvSpPr>
          <p:nvPr>
            <p:ph type="ftr" sz="quarter" idx="18"/>
          </p:nvPr>
        </p:nvSpPr>
        <p:spPr/>
        <p:txBody>
          <a:bodyPr/>
          <a:lstStyle/>
          <a:p>
            <a:endParaRPr lang="en-US"/>
          </a:p>
        </p:txBody>
      </p:sp>
      <p:sp>
        <p:nvSpPr>
          <p:cNvPr id="8" name="Slide Number Placeholder 7">
            <a:extLst>
              <a:ext uri="{FF2B5EF4-FFF2-40B4-BE49-F238E27FC236}">
                <a16:creationId xmlns:a16="http://schemas.microsoft.com/office/drawing/2014/main" id="{F0900B02-4438-4597-85D3-D93A97B15462}"/>
              </a:ext>
            </a:extLst>
          </p:cNvPr>
          <p:cNvSpPr>
            <a:spLocks noGrp="1"/>
          </p:cNvSpPr>
          <p:nvPr>
            <p:ph type="sldNum" sz="quarter" idx="1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58402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preserve="1">
  <p:cSld name="Dark - Closing Slide">
    <p:bg>
      <p:bgRef idx="1001">
        <a:schemeClr val="bg1"/>
      </p:bgRef>
    </p:bg>
    <p:spTree>
      <p:nvGrpSpPr>
        <p:cNvPr id="1" name=""/>
        <p:cNvGrpSpPr/>
        <p:nvPr/>
      </p:nvGrpSpPr>
      <p:grpSpPr>
        <a:xfrm>
          <a:off x="0" y="0"/>
          <a:ext cx="0" cy="0"/>
          <a:chOff x="0" y="0"/>
          <a:chExt cx="0" cy="0"/>
        </a:xfrm>
      </p:grpSpPr>
      <p:pic>
        <p:nvPicPr>
          <p:cNvPr id="4" name="Oracle Logo" descr="Oracle Logo">
            <a:extLst>
              <a:ext uri="{FF2B5EF4-FFF2-40B4-BE49-F238E27FC236}">
                <a16:creationId xmlns:a16="http://schemas.microsoft.com/office/drawing/2014/main" id="{11C3E469-1A28-4EAE-BB94-ADAB90F021A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bwMode="invGray">
          <a:xfrm>
            <a:off x="3647854" y="2915192"/>
            <a:ext cx="4896292" cy="1027617"/>
          </a:xfrm>
          <a:prstGeom prst="rect">
            <a:avLst/>
          </a:prstGeom>
        </p:spPr>
      </p:pic>
      <p:pic>
        <p:nvPicPr>
          <p:cNvPr id="3" name="OTag">
            <a:extLst>
              <a:ext uri="{FF2B5EF4-FFF2-40B4-BE49-F238E27FC236}">
                <a16:creationId xmlns:a16="http://schemas.microsoft.com/office/drawing/2014/main" id="{D41E7D90-EFED-4319-B620-7C6158CCE461}"/>
              </a:ext>
              <a:ext uri="{C183D7F6-B498-43B3-948B-1728B52AA6E4}">
                <adec:decorative xmlns:adec="http://schemas.microsoft.com/office/drawing/2017/decorative" val="1"/>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Tree>
    <p:extLst>
      <p:ext uri="{BB962C8B-B14F-4D97-AF65-F5344CB8AC3E}">
        <p14:creationId xmlns:p14="http://schemas.microsoft.com/office/powerpoint/2010/main" val="164088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2"/>
      </p:bgRef>
    </p:bg>
    <p:spTree>
      <p:nvGrpSpPr>
        <p:cNvPr id="1" name=""/>
        <p:cNvGrpSpPr/>
        <p:nvPr/>
      </p:nvGrpSpPr>
      <p:grpSpPr>
        <a:xfrm>
          <a:off x="0" y="0"/>
          <a:ext cx="0" cy="0"/>
          <a:chOff x="0" y="0"/>
          <a:chExt cx="0" cy="0"/>
        </a:xfrm>
      </p:grpSpPr>
      <p:pic>
        <p:nvPicPr>
          <p:cNvPr id="4" name="Illustration">
            <a:extLst>
              <a:ext uri="{FF2B5EF4-FFF2-40B4-BE49-F238E27FC236}">
                <a16:creationId xmlns:a16="http://schemas.microsoft.com/office/drawing/2014/main" id="{7F6A0B0D-9890-B044-B4D0-946D1FDB962D}"/>
              </a:ext>
              <a:ext uri="{C183D7F6-B498-43B3-948B-1728B52AA6E4}">
                <adec:decorative xmlns:adec="http://schemas.microsoft.com/office/drawing/2017/decorative" val="1"/>
              </a:ext>
            </a:extLst>
          </p:cNvPr>
          <p:cNvPicPr>
            <a:picLocks noChangeAspect="1"/>
          </p:cNvPicPr>
          <p:nvPr/>
        </p:nvPicPr>
        <p:blipFill rotWithShape="1">
          <a:blip r:embed="rId2" cstate="email">
            <a:extLst>
              <a:ext uri="{28A0092B-C50C-407E-A947-70E740481C1C}">
                <a14:useLocalDpi xmlns:a14="http://schemas.microsoft.com/office/drawing/2010/main" val="0"/>
              </a:ext>
            </a:extLst>
          </a:blip>
          <a:srcRect l="3704"/>
          <a:stretch/>
        </p:blipFill>
        <p:spPr bwMode="invGray">
          <a:xfrm>
            <a:off x="0" y="0"/>
            <a:ext cx="12192000" cy="6858000"/>
          </a:xfrm>
          <a:prstGeom prst="rect">
            <a:avLst/>
          </a:prstGeom>
        </p:spPr>
      </p:pic>
      <p:sp>
        <p:nvSpPr>
          <p:cNvPr id="5" name="TextBox 4">
            <a:extLst>
              <a:ext uri="{FF2B5EF4-FFF2-40B4-BE49-F238E27FC236}">
                <a16:creationId xmlns:a16="http://schemas.microsoft.com/office/drawing/2014/main" id="{1138CAED-6966-416F-96DE-48D3061CAD63}"/>
              </a:ext>
            </a:extLst>
          </p:cNvPr>
          <p:cNvSpPr txBox="1"/>
          <p:nvPr/>
        </p:nvSpPr>
        <p:spPr>
          <a:xfrm>
            <a:off x="768876" y="1828800"/>
            <a:ext cx="6053328" cy="2279335"/>
          </a:xfrm>
          <a:prstGeom prst="rect">
            <a:avLst/>
          </a:prstGeom>
        </p:spPr>
        <p:txBody>
          <a:bodyPr vert="horz" lIns="0" tIns="0" rIns="0" bIns="0" rtlCol="0" anchor="b">
            <a:noAutofit/>
          </a:bodyPr>
          <a:lstStyle>
            <a:lvl1pPr>
              <a:lnSpc>
                <a:spcPct val="100000"/>
              </a:lnSpc>
              <a:spcBef>
                <a:spcPct val="0"/>
              </a:spcBef>
              <a:buNone/>
              <a:defRPr lang="en-US" sz="3000" b="0" i="0" baseline="0" dirty="0">
                <a:latin typeface="+mj-lt"/>
                <a:cs typeface="+mj-cs"/>
              </a:defRPr>
            </a:lvl1pPr>
          </a:lstStyle>
          <a:p>
            <a:pPr lvl="0"/>
            <a:r>
              <a:rPr lang="en-US" dirty="0"/>
              <a:t>Our mission is to help people see data in new ways, discover insights,</a:t>
            </a:r>
            <a:br>
              <a:rPr lang="en-US" dirty="0"/>
            </a:br>
            <a:r>
              <a:rPr lang="en-US" dirty="0"/>
              <a:t>unlock endless possibilities.</a:t>
            </a:r>
          </a:p>
        </p:txBody>
      </p:sp>
    </p:spTree>
    <p:extLst>
      <p:ext uri="{BB962C8B-B14F-4D97-AF65-F5344CB8AC3E}">
        <p14:creationId xmlns:p14="http://schemas.microsoft.com/office/powerpoint/2010/main" val="23545967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cSld name="Brand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Brand (up to 2 lines)</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514C47"/>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4" name="Picture 13">
            <a:extLst>
              <a:ext uri="{FF2B5EF4-FFF2-40B4-BE49-F238E27FC236}">
                <a16:creationId xmlns:a16="http://schemas.microsoft.com/office/drawing/2014/main" id="{DF7D2267-8060-4E47-941D-1C718175FB56}"/>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
        <p:nvSpPr>
          <p:cNvPr id="5" name="Date Placeholder 4">
            <a:extLst>
              <a:ext uri="{FF2B5EF4-FFF2-40B4-BE49-F238E27FC236}">
                <a16:creationId xmlns:a16="http://schemas.microsoft.com/office/drawing/2014/main" id="{9089584B-D48B-42DB-A58B-544C997E63CE}"/>
              </a:ext>
            </a:extLst>
          </p:cNvPr>
          <p:cNvSpPr>
            <a:spLocks noGrp="1"/>
          </p:cNvSpPr>
          <p:nvPr>
            <p:ph type="dt" sz="half" idx="36"/>
          </p:nvPr>
        </p:nvSpPr>
        <p:spPr/>
        <p:txBody>
          <a:bodyPr/>
          <a:lstStyle/>
          <a:p>
            <a:fld id="{96D3B885-24AA-FE44-AD9A-D001CEC4E5E1}" type="datetimeFigureOut">
              <a:rPr lang="en-US" smtClean="0"/>
              <a:t>5/12/2025</a:t>
            </a:fld>
            <a:endParaRPr lang="en-US"/>
          </a:p>
        </p:txBody>
      </p:sp>
      <p:sp>
        <p:nvSpPr>
          <p:cNvPr id="6" name="Footer Placeholder 5">
            <a:extLst>
              <a:ext uri="{FF2B5EF4-FFF2-40B4-BE49-F238E27FC236}">
                <a16:creationId xmlns:a16="http://schemas.microsoft.com/office/drawing/2014/main" id="{D8522066-27D4-4B40-9794-1047C9932F4F}"/>
              </a:ext>
            </a:extLst>
          </p:cNvPr>
          <p:cNvSpPr>
            <a:spLocks noGrp="1"/>
          </p:cNvSpPr>
          <p:nvPr>
            <p:ph type="ftr" sz="quarter" idx="37"/>
          </p:nvPr>
        </p:nvSpPr>
        <p:spPr/>
        <p:txBody>
          <a:bodyPr/>
          <a:lstStyle/>
          <a:p>
            <a:endParaRPr lang="en-US"/>
          </a:p>
        </p:txBody>
      </p:sp>
      <p:sp>
        <p:nvSpPr>
          <p:cNvPr id="7" name="Slide Number Placeholder 6">
            <a:extLst>
              <a:ext uri="{FF2B5EF4-FFF2-40B4-BE49-F238E27FC236}">
                <a16:creationId xmlns:a16="http://schemas.microsoft.com/office/drawing/2014/main" id="{95E5E672-3E33-44E2-B5BA-B88BAB86607B}"/>
              </a:ext>
            </a:extLst>
          </p:cNvPr>
          <p:cNvSpPr>
            <a:spLocks noGrp="1"/>
          </p:cNvSpPr>
          <p:nvPr>
            <p:ph type="sldNum" sz="quarter" idx="3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4891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p:cSld name="Brand Dark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Brand (up to 2 lines)</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AEA8A2"/>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A9A65112-7788-4A18-8CF8-4BB5FF137EEB}"/>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20550257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p:cSld name="Finance / Operations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Finance / Operations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315357"/>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5" name="Picture 14">
            <a:extLst>
              <a:ext uri="{FF2B5EF4-FFF2-40B4-BE49-F238E27FC236}">
                <a16:creationId xmlns:a16="http://schemas.microsoft.com/office/drawing/2014/main" id="{7CDDAA99-266A-4A1C-9F57-ACAD7EE3F259}"/>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2873490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p:cSld name="Finance / Operations  Dark - Title">
    <p:bg>
      <p:bgPr>
        <a:solidFill>
          <a:srgbClr val="1E3133"/>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9907690B-2C36-41F6-BA70-4C30E0CC8E0E}"/>
              </a:ext>
            </a:extLst>
          </p:cNvPr>
          <p:cNvPicPr preferRelativeResize="0">
            <a:picLocks/>
          </p:cNvPicPr>
          <p:nvPr/>
        </p:nvPicPr>
        <p:blipFill>
          <a:blip r:embed="rId2">
            <a:extLst>
              <a:ext uri="{28A0092B-C50C-407E-A947-70E740481C1C}">
                <a14:useLocalDpi xmlns:a14="http://schemas.microsoft.com/office/drawing/2010/main" val="0"/>
              </a:ext>
            </a:extLst>
          </a:blip>
          <a:srcRect/>
          <a:stretch/>
        </p:blipFill>
        <p:spPr>
          <a:xfrm>
            <a:off x="0" y="0"/>
            <a:ext cx="192024" cy="6858000"/>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Finance / Operations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89B2B0"/>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Tree>
    <p:extLst>
      <p:ext uri="{BB962C8B-B14F-4D97-AF65-F5344CB8AC3E}">
        <p14:creationId xmlns:p14="http://schemas.microsoft.com/office/powerpoint/2010/main" val="10890083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p:cSld name="Cloud Platform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Cloud Platform (up to two lines)</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33553C"/>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C14DD88A-3D12-4ED2-853D-5FBC3094E39D}"/>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98500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p:cSld name="Cloud Platform Dark - Title">
    <p:bg>
      <p:bgPr>
        <a:solidFill>
          <a:srgbClr val="1E3224"/>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Cloud Platform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86B596"/>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2" name="Picture 11">
            <a:extLst>
              <a:ext uri="{FF2B5EF4-FFF2-40B4-BE49-F238E27FC236}">
                <a16:creationId xmlns:a16="http://schemas.microsoft.com/office/drawing/2014/main" id="{8AE4CB3D-1E02-49F9-B7FB-C156600EE365}"/>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9699448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p:cSld name="HCM/HR Light - Titl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8A7595F8-74F2-499E-B59F-E0985F8614CA}"/>
              </a:ext>
            </a:extLst>
          </p:cNvPr>
          <p:cNvPicPr preferRelativeResize="0">
            <a:picLocks/>
          </p:cNvPicPr>
          <p:nvPr/>
        </p:nvPicPr>
        <p:blipFill>
          <a:blip r:embed="rId2">
            <a:extLst>
              <a:ext uri="{28A0092B-C50C-407E-A947-70E740481C1C}">
                <a14:useLocalDpi xmlns:a14="http://schemas.microsoft.com/office/drawing/2010/main" val="0"/>
              </a:ext>
            </a:extLst>
          </a:blip>
          <a:srcRect/>
          <a:stretch/>
        </p:blipFill>
        <p:spPr>
          <a:xfrm>
            <a:off x="0" y="0"/>
            <a:ext cx="192024" cy="6858000"/>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HCM/HR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6C3F49"/>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Tree>
    <p:extLst>
      <p:ext uri="{BB962C8B-B14F-4D97-AF65-F5344CB8AC3E}">
        <p14:creationId xmlns:p14="http://schemas.microsoft.com/office/powerpoint/2010/main" val="2580473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p:cSld name="HCM/HR Dark - Title">
    <p:bg>
      <p:bgPr>
        <a:solidFill>
          <a:srgbClr val="41242B"/>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059DD4A-B84B-416F-AF67-08673792B601}"/>
              </a:ext>
            </a:extLst>
          </p:cNvPr>
          <p:cNvPicPr preferRelativeResize="0">
            <a:picLocks/>
          </p:cNvPicPr>
          <p:nvPr/>
        </p:nvPicPr>
        <p:blipFill>
          <a:blip r:embed="rId2">
            <a:extLst>
              <a:ext uri="{28A0092B-C50C-407E-A947-70E740481C1C}">
                <a14:useLocalDpi xmlns:a14="http://schemas.microsoft.com/office/drawing/2010/main" val="0"/>
              </a:ext>
            </a:extLst>
          </a:blip>
          <a:srcRect/>
          <a:stretch/>
        </p:blipFill>
        <p:spPr>
          <a:xfrm>
            <a:off x="0" y="0"/>
            <a:ext cx="192024" cy="6858000"/>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HCM/HR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CE9BA7"/>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Tree>
    <p:extLst>
      <p:ext uri="{BB962C8B-B14F-4D97-AF65-F5344CB8AC3E}">
        <p14:creationId xmlns:p14="http://schemas.microsoft.com/office/powerpoint/2010/main" val="2745559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ark - Title/Subtitle 3 Column">
    <p:bg>
      <p:bgRef idx="1001">
        <a:schemeClr val="bg1"/>
      </p:bgRef>
    </p:bg>
    <p:spTree>
      <p:nvGrpSpPr>
        <p:cNvPr id="1" name=""/>
        <p:cNvGrpSpPr/>
        <p:nvPr/>
      </p:nvGrpSpPr>
      <p:grpSpPr>
        <a:xfrm>
          <a:off x="0" y="0"/>
          <a:ext cx="0" cy="0"/>
          <a:chOff x="0" y="0"/>
          <a:chExt cx="0" cy="0"/>
        </a:xfrm>
      </p:grpSpPr>
      <p:pic>
        <p:nvPicPr>
          <p:cNvPr id="13" name="Cloud">
            <a:extLst>
              <a:ext uri="{FF2B5EF4-FFF2-40B4-BE49-F238E27FC236}">
                <a16:creationId xmlns:a16="http://schemas.microsoft.com/office/drawing/2014/main" id="{B017591D-9CE6-7446-94B7-8CEEEAF691E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6"/>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4261915"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4456083" y="1609726"/>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23" name="Column Divider 2" descr="Column Divider">
            <a:extLst>
              <a:ext uri="{FF2B5EF4-FFF2-40B4-BE49-F238E27FC236}">
                <a16:creationId xmlns:a16="http://schemas.microsoft.com/office/drawing/2014/main" id="{A70D9BB7-9BB9-40BD-84D2-8EE238E044D3}"/>
              </a:ext>
            </a:extLst>
          </p:cNvPr>
          <p:cNvCxnSpPr>
            <a:cxnSpLocks/>
          </p:cNvCxnSpPr>
          <p:nvPr/>
        </p:nvCxnSpPr>
        <p:spPr>
          <a:xfrm>
            <a:off x="7951236"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1" name="Content 3">
            <a:extLst>
              <a:ext uri="{FF2B5EF4-FFF2-40B4-BE49-F238E27FC236}">
                <a16:creationId xmlns:a16="http://schemas.microsoft.com/office/drawing/2014/main" id="{58EF7396-F6CE-404A-B85F-455D3F5341AE}"/>
              </a:ext>
            </a:extLst>
          </p:cNvPr>
          <p:cNvSpPr>
            <a:spLocks noGrp="1"/>
          </p:cNvSpPr>
          <p:nvPr>
            <p:ph sz="quarter" idx="16"/>
          </p:nvPr>
        </p:nvSpPr>
        <p:spPr>
          <a:xfrm>
            <a:off x="8145405" y="1609726"/>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6E60902A-4CDA-482D-90DF-ECACF1930986}"/>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E77E4DB8-9644-4581-BEED-809BCD3EA9C1}"/>
              </a:ext>
            </a:extLst>
          </p:cNvPr>
          <p:cNvSpPr>
            <a:spLocks noGrp="1"/>
          </p:cNvSpPr>
          <p:nvPr>
            <p:ph type="dt" sz="half" idx="17"/>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FF0DBBB3-F562-4D09-B7E5-45C9C98CE1B5}"/>
              </a:ext>
            </a:extLst>
          </p:cNvPr>
          <p:cNvSpPr>
            <a:spLocks noGrp="1"/>
          </p:cNvSpPr>
          <p:nvPr>
            <p:ph type="ftr" sz="quarter" idx="18"/>
          </p:nvPr>
        </p:nvSpPr>
        <p:spPr/>
        <p:txBody>
          <a:bodyPr/>
          <a:lstStyle/>
          <a:p>
            <a:endParaRPr lang="en-US"/>
          </a:p>
        </p:txBody>
      </p:sp>
      <p:sp>
        <p:nvSpPr>
          <p:cNvPr id="8" name="Slide Number Placeholder 7">
            <a:extLst>
              <a:ext uri="{FF2B5EF4-FFF2-40B4-BE49-F238E27FC236}">
                <a16:creationId xmlns:a16="http://schemas.microsoft.com/office/drawing/2014/main" id="{8FC14E1F-DA7F-492C-AFEB-BC17569A9002}"/>
              </a:ext>
            </a:extLst>
          </p:cNvPr>
          <p:cNvSpPr>
            <a:spLocks noGrp="1"/>
          </p:cNvSpPr>
          <p:nvPr>
            <p:ph type="sldNum" sz="quarter" idx="1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397385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p:cSld name="Database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Database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464F4F"/>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58E6D7C6-18B9-45E9-BC88-5820977E7B17}"/>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454409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p:cSld name="Database Dark - Title">
    <p:bg>
      <p:bgPr>
        <a:solidFill>
          <a:srgbClr val="2A2F2F"/>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Database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99ADAE"/>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2" name="Picture 11">
            <a:extLst>
              <a:ext uri="{FF2B5EF4-FFF2-40B4-BE49-F238E27FC236}">
                <a16:creationId xmlns:a16="http://schemas.microsoft.com/office/drawing/2014/main" id="{9A7B6FC1-B09E-452F-B386-FFE592CD500D}"/>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4321825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p:cSld name="ACX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Advertising and CX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594564"/>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B63FBFA0-AD13-4C12-A92F-20A558F85DA8}"/>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930004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p:cSld name="ACX Dark - Title">
    <p:bg>
      <p:bgPr>
        <a:solidFill>
          <a:srgbClr val="36293C"/>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Advertising and CX(up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B7A1C4"/>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2" name="Picture 11">
            <a:extLst>
              <a:ext uri="{FF2B5EF4-FFF2-40B4-BE49-F238E27FC236}">
                <a16:creationId xmlns:a16="http://schemas.microsoft.com/office/drawing/2014/main" id="{3CE04FA9-4396-4CBF-B26F-3AB639C77302}"/>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7291844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p:cSld name="Developer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Developer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494D53"/>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4" name="Picture 13">
            <a:extLst>
              <a:ext uri="{FF2B5EF4-FFF2-40B4-BE49-F238E27FC236}">
                <a16:creationId xmlns:a16="http://schemas.microsoft.com/office/drawing/2014/main" id="{E0666896-EE4D-4940-8EEB-A10853BA5730}"/>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2151547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p:cSld name="Developer Dark - Title">
    <p:bg>
      <p:bgPr>
        <a:solidFill>
          <a:srgbClr val="2B2E32"/>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Developer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A2AAB6"/>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3C5FB07A-CDEE-4CF0-82CE-4F62D716F81F}"/>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26883053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p:cSld name="SCM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SCM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713F25"/>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4" name="Picture 13">
            <a:extLst>
              <a:ext uri="{FF2B5EF4-FFF2-40B4-BE49-F238E27FC236}">
                <a16:creationId xmlns:a16="http://schemas.microsoft.com/office/drawing/2014/main" id="{BFFCEEBC-8B55-4779-B6F6-7D71BD467A78}"/>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795210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p:cSld name="SCM Dark - Title">
    <p:bg>
      <p:bgPr>
        <a:solidFill>
          <a:srgbClr val="442616"/>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SCM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D39F5D"/>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9E93E0DD-58FE-417A-9A40-14FC48E050A7}"/>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1242031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p:cSld name="GBU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GBU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464C68"/>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00F17678-159B-4E0C-BDC5-8B50F64CAD9B}"/>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2326464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9.xml><?xml version="1.0" encoding="utf-8"?>
<p:sldLayout xmlns:a="http://schemas.openxmlformats.org/drawingml/2006/main" xmlns:r="http://schemas.openxmlformats.org/officeDocument/2006/relationships" xmlns:p="http://schemas.openxmlformats.org/presentationml/2006/main" showMasterSp="0">
  <p:cSld name="GBU Dark - Title">
    <p:bg>
      <p:bgPr>
        <a:solidFill>
          <a:srgbClr val="2A2D3F"/>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GBU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A0A9C5"/>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2" name="Picture 11">
            <a:extLst>
              <a:ext uri="{FF2B5EF4-FFF2-40B4-BE49-F238E27FC236}">
                <a16:creationId xmlns:a16="http://schemas.microsoft.com/office/drawing/2014/main" id="{75822B96-005B-4C26-BEF1-04D2DE45B6A7}"/>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887358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Light - Title 4 Column">
    <p:bg>
      <p:bgRef idx="1001">
        <a:schemeClr val="bg1"/>
      </p:bgRef>
    </p:bg>
    <p:spTree>
      <p:nvGrpSpPr>
        <p:cNvPr id="1" name=""/>
        <p:cNvGrpSpPr/>
        <p:nvPr/>
      </p:nvGrpSpPr>
      <p:grpSpPr>
        <a:xfrm>
          <a:off x="0" y="0"/>
          <a:ext cx="0" cy="0"/>
          <a:chOff x="0" y="0"/>
          <a:chExt cx="0" cy="0"/>
        </a:xfrm>
      </p:grpSpPr>
      <p:pic>
        <p:nvPicPr>
          <p:cNvPr id="20" name="Cloud">
            <a:extLst>
              <a:ext uri="{FF2B5EF4-FFF2-40B4-BE49-F238E27FC236}">
                <a16:creationId xmlns:a16="http://schemas.microsoft.com/office/drawing/2014/main" id="{403EA880-91CB-2F4A-BC00-A9353851358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589524"/>
            <a:ext cx="2478024" cy="45255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3" name="Column Divider" descr="Column Divider">
            <a:extLst>
              <a:ext uri="{FF2B5EF4-FFF2-40B4-BE49-F238E27FC236}">
                <a16:creationId xmlns:a16="http://schemas.microsoft.com/office/drawing/2014/main" id="{B228B4F2-5D6F-42F4-B132-F908BB527268}"/>
              </a:ext>
            </a:extLst>
          </p:cNvPr>
          <p:cNvCxnSpPr>
            <a:cxnSpLocks/>
          </p:cNvCxnSpPr>
          <p:nvPr/>
        </p:nvCxnSpPr>
        <p:spPr>
          <a:xfrm>
            <a:off x="3374450" y="1590159"/>
            <a:ext cx="0" cy="4525997"/>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7" name="Content 2">
            <a:extLst>
              <a:ext uri="{FF2B5EF4-FFF2-40B4-BE49-F238E27FC236}">
                <a16:creationId xmlns:a16="http://schemas.microsoft.com/office/drawing/2014/main" id="{B35B41AC-36CF-4A0C-BED4-7D06B0F6E2ED}"/>
              </a:ext>
            </a:extLst>
          </p:cNvPr>
          <p:cNvSpPr>
            <a:spLocks noGrp="1"/>
          </p:cNvSpPr>
          <p:nvPr>
            <p:ph sz="quarter" idx="16"/>
          </p:nvPr>
        </p:nvSpPr>
        <p:spPr>
          <a:xfrm>
            <a:off x="3502001" y="1589524"/>
            <a:ext cx="2478024" cy="45255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2" name="Column Divider 2" descr="Column Divider">
            <a:extLst>
              <a:ext uri="{FF2B5EF4-FFF2-40B4-BE49-F238E27FC236}">
                <a16:creationId xmlns:a16="http://schemas.microsoft.com/office/drawing/2014/main" id="{43000B2C-7C76-4F07-AF50-5F3019C384BC}"/>
              </a:ext>
            </a:extLst>
          </p:cNvPr>
          <p:cNvCxnSpPr>
            <a:cxnSpLocks/>
          </p:cNvCxnSpPr>
          <p:nvPr/>
        </p:nvCxnSpPr>
        <p:spPr>
          <a:xfrm>
            <a:off x="6107576" y="1590159"/>
            <a:ext cx="0" cy="4525997"/>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3">
            <a:extLst>
              <a:ext uri="{FF2B5EF4-FFF2-40B4-BE49-F238E27FC236}">
                <a16:creationId xmlns:a16="http://schemas.microsoft.com/office/drawing/2014/main" id="{22A9895A-06CA-46D6-B3EB-7038E6493585}"/>
              </a:ext>
            </a:extLst>
          </p:cNvPr>
          <p:cNvSpPr>
            <a:spLocks noGrp="1"/>
          </p:cNvSpPr>
          <p:nvPr>
            <p:ph sz="quarter" idx="15"/>
          </p:nvPr>
        </p:nvSpPr>
        <p:spPr>
          <a:xfrm>
            <a:off x="6235127" y="1589524"/>
            <a:ext cx="2478024" cy="45255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9" name="Column Divider 3" descr="Column Divider">
            <a:extLst>
              <a:ext uri="{FF2B5EF4-FFF2-40B4-BE49-F238E27FC236}">
                <a16:creationId xmlns:a16="http://schemas.microsoft.com/office/drawing/2014/main" id="{0379F816-270D-4D0F-8838-510AA3E97C28}"/>
              </a:ext>
            </a:extLst>
          </p:cNvPr>
          <p:cNvCxnSpPr>
            <a:cxnSpLocks/>
          </p:cNvCxnSpPr>
          <p:nvPr/>
        </p:nvCxnSpPr>
        <p:spPr>
          <a:xfrm>
            <a:off x="8840702" y="1590159"/>
            <a:ext cx="0" cy="4525997"/>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5" name="Content 4">
            <a:extLst>
              <a:ext uri="{FF2B5EF4-FFF2-40B4-BE49-F238E27FC236}">
                <a16:creationId xmlns:a16="http://schemas.microsoft.com/office/drawing/2014/main" id="{4FB98D34-E09D-43FC-9515-8F7C37635BFF}"/>
              </a:ext>
            </a:extLst>
          </p:cNvPr>
          <p:cNvSpPr>
            <a:spLocks noGrp="1"/>
          </p:cNvSpPr>
          <p:nvPr>
            <p:ph sz="quarter" idx="17"/>
          </p:nvPr>
        </p:nvSpPr>
        <p:spPr>
          <a:xfrm>
            <a:off x="8968254" y="1589524"/>
            <a:ext cx="2478024" cy="45255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Title 2">
            <a:extLst>
              <a:ext uri="{FF2B5EF4-FFF2-40B4-BE49-F238E27FC236}">
                <a16:creationId xmlns:a16="http://schemas.microsoft.com/office/drawing/2014/main" id="{E665C0AC-7132-4356-88D4-79E4A49B2CE4}"/>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1A131A1D-D1FF-4A37-8531-B67D54ED466D}"/>
              </a:ext>
            </a:extLst>
          </p:cNvPr>
          <p:cNvSpPr>
            <a:spLocks noGrp="1"/>
          </p:cNvSpPr>
          <p:nvPr>
            <p:ph type="dt" sz="half" idx="1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C8EC9026-CA1C-465B-ADD5-AE1F9B7A0775}"/>
              </a:ext>
            </a:extLst>
          </p:cNvPr>
          <p:cNvSpPr>
            <a:spLocks noGrp="1"/>
          </p:cNvSpPr>
          <p:nvPr>
            <p:ph type="ftr" sz="quarter" idx="19"/>
          </p:nvPr>
        </p:nvSpPr>
        <p:spPr/>
        <p:txBody>
          <a:bodyPr/>
          <a:lstStyle/>
          <a:p>
            <a:endParaRPr lang="en-US"/>
          </a:p>
        </p:txBody>
      </p:sp>
      <p:sp>
        <p:nvSpPr>
          <p:cNvPr id="7" name="Slide Number Placeholder 6">
            <a:extLst>
              <a:ext uri="{FF2B5EF4-FFF2-40B4-BE49-F238E27FC236}">
                <a16:creationId xmlns:a16="http://schemas.microsoft.com/office/drawing/2014/main" id="{13064CFB-254B-4876-8556-026D173672E6}"/>
              </a:ext>
            </a:extLst>
          </p:cNvPr>
          <p:cNvSpPr>
            <a:spLocks noGrp="1"/>
          </p:cNvSpPr>
          <p:nvPr>
            <p:ph type="sldNum" sz="quarter" idx="2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1296178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showMasterSp="0">
  <p:cSld name="Netsuite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NetSuite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baseline="0">
                <a:solidFill>
                  <a:srgbClr val="2C5266"/>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4" name="Picture 13">
            <a:extLst>
              <a:ext uri="{FF2B5EF4-FFF2-40B4-BE49-F238E27FC236}">
                <a16:creationId xmlns:a16="http://schemas.microsoft.com/office/drawing/2014/main" id="{746B977C-A1F3-4584-90B9-75B6D9E246A9}"/>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65716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cSld name="Netsuite Dark - Title">
    <p:bg>
      <p:bgPr>
        <a:solidFill>
          <a:srgbClr val="1A2F3F"/>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NetSuite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81B2C3"/>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27" name="Picture 26">
            <a:extLst>
              <a:ext uri="{FF2B5EF4-FFF2-40B4-BE49-F238E27FC236}">
                <a16:creationId xmlns:a16="http://schemas.microsoft.com/office/drawing/2014/main" id="{C3683683-0F17-A94B-8A8B-9A17453B8495}"/>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661962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p:cSld name="Light - Divider">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B4D86BA-0324-4CFB-8752-C34AB1C7DA95}"/>
              </a:ext>
            </a:extLst>
          </p:cNvPr>
          <p:cNvSpPr/>
          <p:nvPr/>
        </p:nvSpPr>
        <p:spPr>
          <a:xfrm>
            <a:off x="783878" y="3804904"/>
            <a:ext cx="301752"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C8A9AF7-F5CE-844F-BBE4-0C983CB99B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pic>
        <p:nvPicPr>
          <p:cNvPr id="12" name="OTag">
            <a:extLst>
              <a:ext uri="{FF2B5EF4-FFF2-40B4-BE49-F238E27FC236}">
                <a16:creationId xmlns:a16="http://schemas.microsoft.com/office/drawing/2014/main" id="{82323826-2F7C-DC44-94F9-0225962BEA89}"/>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F89127AD-303E-4148-925B-F8D854942DC9}"/>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6077CD67-74FC-43EC-912B-8B74B34E5B81}"/>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AC119101-EC6A-4B95-9940-BAB31432AD02}"/>
              </a:ext>
            </a:extLst>
          </p:cNvPr>
          <p:cNvSpPr>
            <a:spLocks noGrp="1"/>
          </p:cNvSpPr>
          <p:nvPr>
            <p:ph type="sldNum" sz="quarter" idx="12"/>
          </p:nvPr>
        </p:nvSpPr>
        <p:spPr/>
        <p:txBody>
          <a:bodyPr/>
          <a:lstStyle/>
          <a:p>
            <a:fld id="{E73FBFDE-C799-6544-8CA3-01E7BBC87BC8}" type="slidenum">
              <a:rPr lang="en-US" smtClean="0"/>
              <a:t>‹#›</a:t>
            </a:fld>
            <a:endParaRPr lang="en-US"/>
          </a:p>
        </p:txBody>
      </p:sp>
      <p:sp>
        <p:nvSpPr>
          <p:cNvPr id="6" name="Title 5">
            <a:extLst>
              <a:ext uri="{FF2B5EF4-FFF2-40B4-BE49-F238E27FC236}">
                <a16:creationId xmlns:a16="http://schemas.microsoft.com/office/drawing/2014/main" id="{F6BEA035-D7A5-4B84-9F05-5163378E9E57}"/>
              </a:ext>
            </a:extLst>
          </p:cNvPr>
          <p:cNvSpPr>
            <a:spLocks noGrp="1"/>
          </p:cNvSpPr>
          <p:nvPr>
            <p:ph type="title" hasCustomPrompt="1"/>
          </p:nvPr>
        </p:nvSpPr>
        <p:spPr>
          <a:xfrm>
            <a:off x="768871" y="2337132"/>
            <a:ext cx="10158984" cy="1280160"/>
          </a:xfrm>
          <a:noFill/>
        </p:spPr>
        <p:txBody>
          <a:bodyPr vert="horz" wrap="square" lIns="0" tIns="0" rIns="0" bIns="0" rtlCol="0" anchor="b">
            <a:noAutofit/>
          </a:bodyPr>
          <a:lstStyle>
            <a:lvl1pPr>
              <a:lnSpc>
                <a:spcPct val="95000"/>
              </a:lnSpc>
              <a:defRPr lang="en-US" sz="4000" b="0" dirty="0">
                <a:latin typeface="+mj-lt"/>
              </a:defRPr>
            </a:lvl1pPr>
          </a:lstStyle>
          <a:p>
            <a:pPr lvl="0">
              <a:lnSpc>
                <a:spcPct val="100000"/>
              </a:lnSpc>
            </a:pPr>
            <a:r>
              <a:rPr lang="en-US" dirty="0"/>
              <a:t>Click to add divider title (up to 2 lines)</a:t>
            </a:r>
          </a:p>
        </p:txBody>
      </p:sp>
      <p:sp>
        <p:nvSpPr>
          <p:cNvPr id="9" name="Subhead">
            <a:extLst>
              <a:ext uri="{FF2B5EF4-FFF2-40B4-BE49-F238E27FC236}">
                <a16:creationId xmlns:a16="http://schemas.microsoft.com/office/drawing/2014/main" id="{7CDB1F3E-E2D2-44FE-A725-E3ED1480C83B}"/>
              </a:ext>
            </a:extLst>
          </p:cNvPr>
          <p:cNvSpPr>
            <a:spLocks noGrp="1"/>
          </p:cNvSpPr>
          <p:nvPr>
            <p:ph type="body" sz="quarter" idx="33" hasCustomPrompt="1"/>
          </p:nvPr>
        </p:nvSpPr>
        <p:spPr>
          <a:xfrm>
            <a:off x="776689" y="4135193"/>
            <a:ext cx="10158984" cy="681251"/>
          </a:xfrm>
          <a:prstGeom prst="rect">
            <a:avLst/>
          </a:prstGeom>
          <a:noFill/>
        </p:spPr>
        <p:txBody>
          <a:bodyPr>
            <a:noAutofit/>
          </a:bodyPr>
          <a:lstStyle>
            <a:lvl1pPr marL="0" marR="0" indent="0" algn="l" defTabSz="914400" rtl="0" eaLnBrk="1" fontAlgn="auto" latinLnBrk="0" hangingPunct="1">
              <a:lnSpc>
                <a:spcPct val="95000"/>
              </a:lnSpc>
              <a:spcBef>
                <a:spcPts val="600"/>
              </a:spcBef>
              <a:spcAft>
                <a:spcPts val="0"/>
              </a:spcAft>
              <a:buClrTx/>
              <a:buSzTx/>
              <a:buFont typeface="Arial" panose="020B0604020202020204" pitchFamily="34" charset="0"/>
              <a:buNone/>
              <a:tabLst/>
              <a:defRPr sz="1800" b="0">
                <a:solidFill>
                  <a:schemeClr val="accent5"/>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a:t>
            </a:r>
          </a:p>
        </p:txBody>
      </p:sp>
    </p:spTree>
    <p:extLst>
      <p:ext uri="{BB962C8B-B14F-4D97-AF65-F5344CB8AC3E}">
        <p14:creationId xmlns:p14="http://schemas.microsoft.com/office/powerpoint/2010/main" val="36616639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preserve="1">
  <p:cSld name="Dark - Divider">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CF9FCE-AE1C-564C-8F89-B5CD38A47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82323826-2F7C-DC44-94F9-0225962BEA89}"/>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DBAE7266-CBC0-47D9-85A0-91E011093819}"/>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E8638588-07BC-4F98-97FA-975AE1443B66}"/>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848B57A4-1EA3-47FA-AD37-31BB82676BA8}"/>
              </a:ext>
            </a:extLst>
          </p:cNvPr>
          <p:cNvSpPr>
            <a:spLocks noGrp="1"/>
          </p:cNvSpPr>
          <p:nvPr>
            <p:ph type="sldNum" sz="quarter" idx="12"/>
          </p:nvPr>
        </p:nvSpPr>
        <p:spPr/>
        <p:txBody>
          <a:bodyPr/>
          <a:lstStyle/>
          <a:p>
            <a:fld id="{E73FBFDE-C799-6544-8CA3-01E7BBC87BC8}" type="slidenum">
              <a:rPr lang="en-US" smtClean="0"/>
              <a:t>‹#›</a:t>
            </a:fld>
            <a:endParaRPr lang="en-US"/>
          </a:p>
        </p:txBody>
      </p:sp>
      <p:sp>
        <p:nvSpPr>
          <p:cNvPr id="7" name="Rectangle 6">
            <a:extLst>
              <a:ext uri="{FF2B5EF4-FFF2-40B4-BE49-F238E27FC236}">
                <a16:creationId xmlns:a16="http://schemas.microsoft.com/office/drawing/2014/main" id="{C543FCF3-AE26-4DE7-A6C3-3940B3E78E3F}"/>
              </a:ext>
            </a:extLst>
          </p:cNvPr>
          <p:cNvSpPr/>
          <p:nvPr/>
        </p:nvSpPr>
        <p:spPr>
          <a:xfrm>
            <a:off x="783878" y="3804904"/>
            <a:ext cx="301752"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5">
            <a:extLst>
              <a:ext uri="{FF2B5EF4-FFF2-40B4-BE49-F238E27FC236}">
                <a16:creationId xmlns:a16="http://schemas.microsoft.com/office/drawing/2014/main" id="{7856B97A-8557-4DB6-9175-7EBD0C8937DD}"/>
              </a:ext>
            </a:extLst>
          </p:cNvPr>
          <p:cNvSpPr>
            <a:spLocks noGrp="1"/>
          </p:cNvSpPr>
          <p:nvPr>
            <p:ph type="title" hasCustomPrompt="1"/>
          </p:nvPr>
        </p:nvSpPr>
        <p:spPr>
          <a:xfrm>
            <a:off x="768871" y="2337132"/>
            <a:ext cx="10158984" cy="1280160"/>
          </a:xfrm>
          <a:noFill/>
        </p:spPr>
        <p:txBody>
          <a:bodyPr vert="horz" wrap="square" lIns="0" tIns="0" rIns="0" bIns="0" rtlCol="0" anchor="b">
            <a:noAutofit/>
          </a:bodyPr>
          <a:lstStyle>
            <a:lvl1pPr>
              <a:lnSpc>
                <a:spcPct val="95000"/>
              </a:lnSpc>
              <a:defRPr lang="en-US" sz="4000" b="0" dirty="0">
                <a:latin typeface="+mj-lt"/>
              </a:defRPr>
            </a:lvl1pPr>
          </a:lstStyle>
          <a:p>
            <a:pPr lvl="0">
              <a:lnSpc>
                <a:spcPct val="100000"/>
              </a:lnSpc>
            </a:pPr>
            <a:r>
              <a:rPr lang="en-US" dirty="0"/>
              <a:t>Click to add divider title (up to 2 lines)</a:t>
            </a:r>
          </a:p>
        </p:txBody>
      </p:sp>
      <p:sp>
        <p:nvSpPr>
          <p:cNvPr id="10" name="Subhead">
            <a:extLst>
              <a:ext uri="{FF2B5EF4-FFF2-40B4-BE49-F238E27FC236}">
                <a16:creationId xmlns:a16="http://schemas.microsoft.com/office/drawing/2014/main" id="{E9558DCD-9619-43EF-806C-010C13A11164}"/>
              </a:ext>
            </a:extLst>
          </p:cNvPr>
          <p:cNvSpPr>
            <a:spLocks noGrp="1"/>
          </p:cNvSpPr>
          <p:nvPr>
            <p:ph type="body" sz="quarter" idx="33" hasCustomPrompt="1"/>
          </p:nvPr>
        </p:nvSpPr>
        <p:spPr>
          <a:xfrm>
            <a:off x="776689" y="4135193"/>
            <a:ext cx="10158984" cy="681251"/>
          </a:xfrm>
          <a:prstGeom prst="rect">
            <a:avLst/>
          </a:prstGeom>
          <a:noFill/>
        </p:spPr>
        <p:txBody>
          <a:bodyPr>
            <a:noAutofit/>
          </a:bodyPr>
          <a:lstStyle>
            <a:lvl1pPr marL="0" marR="0" indent="0" algn="l" defTabSz="914400" rtl="0" eaLnBrk="1" fontAlgn="auto" latinLnBrk="0" hangingPunct="1">
              <a:lnSpc>
                <a:spcPct val="95000"/>
              </a:lnSpc>
              <a:spcBef>
                <a:spcPts val="600"/>
              </a:spcBef>
              <a:spcAft>
                <a:spcPts val="0"/>
              </a:spcAft>
              <a:buClrTx/>
              <a:buSzTx/>
              <a:buFont typeface="Arial" panose="020B0604020202020204" pitchFamily="34" charset="0"/>
              <a:buNone/>
              <a:tabLst/>
              <a:defRPr sz="1800" b="0">
                <a:solidFill>
                  <a:schemeClr val="accent6"/>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a:t>
            </a:r>
          </a:p>
        </p:txBody>
      </p:sp>
    </p:spTree>
    <p:extLst>
      <p:ext uri="{BB962C8B-B14F-4D97-AF65-F5344CB8AC3E}">
        <p14:creationId xmlns:p14="http://schemas.microsoft.com/office/powerpoint/2010/main" val="33779890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6665758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ark - Title 4 Column">
    <p:bg>
      <p:bgRef idx="1001">
        <a:schemeClr val="bg1"/>
      </p:bgRef>
    </p:bg>
    <p:spTree>
      <p:nvGrpSpPr>
        <p:cNvPr id="1" name=""/>
        <p:cNvGrpSpPr/>
        <p:nvPr/>
      </p:nvGrpSpPr>
      <p:grpSpPr>
        <a:xfrm>
          <a:off x="0" y="0"/>
          <a:ext cx="0" cy="0"/>
          <a:chOff x="0" y="0"/>
          <a:chExt cx="0" cy="0"/>
        </a:xfrm>
      </p:grpSpPr>
      <p:pic>
        <p:nvPicPr>
          <p:cNvPr id="14" name="Cloud">
            <a:extLst>
              <a:ext uri="{FF2B5EF4-FFF2-40B4-BE49-F238E27FC236}">
                <a16:creationId xmlns:a16="http://schemas.microsoft.com/office/drawing/2014/main" id="{6D31D0E4-AF4F-A542-A6E3-8EBAA9F1BC6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8575"/>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3" name="Column Divider" descr="Column Divider">
            <a:extLst>
              <a:ext uri="{FF2B5EF4-FFF2-40B4-BE49-F238E27FC236}">
                <a16:creationId xmlns:a16="http://schemas.microsoft.com/office/drawing/2014/main" id="{B228B4F2-5D6F-42F4-B132-F908BB527268}"/>
              </a:ext>
            </a:extLst>
          </p:cNvPr>
          <p:cNvCxnSpPr>
            <a:cxnSpLocks/>
          </p:cNvCxnSpPr>
          <p:nvPr/>
        </p:nvCxnSpPr>
        <p:spPr>
          <a:xfrm>
            <a:off x="3374450" y="1609209"/>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7" name="Content 2">
            <a:extLst>
              <a:ext uri="{FF2B5EF4-FFF2-40B4-BE49-F238E27FC236}">
                <a16:creationId xmlns:a16="http://schemas.microsoft.com/office/drawing/2014/main" id="{B35B41AC-36CF-4A0C-BED4-7D06B0F6E2ED}"/>
              </a:ext>
            </a:extLst>
          </p:cNvPr>
          <p:cNvSpPr>
            <a:spLocks noGrp="1"/>
          </p:cNvSpPr>
          <p:nvPr>
            <p:ph sz="quarter" idx="16"/>
          </p:nvPr>
        </p:nvSpPr>
        <p:spPr>
          <a:xfrm>
            <a:off x="3502001" y="1608575"/>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2" name="Column Divider 2" descr="Column Divider">
            <a:extLst>
              <a:ext uri="{FF2B5EF4-FFF2-40B4-BE49-F238E27FC236}">
                <a16:creationId xmlns:a16="http://schemas.microsoft.com/office/drawing/2014/main" id="{43000B2C-7C76-4F07-AF50-5F3019C384BC}"/>
              </a:ext>
            </a:extLst>
          </p:cNvPr>
          <p:cNvCxnSpPr>
            <a:cxnSpLocks/>
          </p:cNvCxnSpPr>
          <p:nvPr/>
        </p:nvCxnSpPr>
        <p:spPr>
          <a:xfrm>
            <a:off x="6107576" y="1609209"/>
            <a:ext cx="0" cy="4507992"/>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3">
            <a:extLst>
              <a:ext uri="{FF2B5EF4-FFF2-40B4-BE49-F238E27FC236}">
                <a16:creationId xmlns:a16="http://schemas.microsoft.com/office/drawing/2014/main" id="{22A9895A-06CA-46D6-B3EB-7038E6493585}"/>
              </a:ext>
            </a:extLst>
          </p:cNvPr>
          <p:cNvSpPr>
            <a:spLocks noGrp="1"/>
          </p:cNvSpPr>
          <p:nvPr>
            <p:ph sz="quarter" idx="15"/>
          </p:nvPr>
        </p:nvSpPr>
        <p:spPr>
          <a:xfrm>
            <a:off x="6235127" y="1608575"/>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9" name="Column Divider 3" descr="Column Divider">
            <a:extLst>
              <a:ext uri="{FF2B5EF4-FFF2-40B4-BE49-F238E27FC236}">
                <a16:creationId xmlns:a16="http://schemas.microsoft.com/office/drawing/2014/main" id="{0379F816-270D-4D0F-8838-510AA3E97C28}"/>
              </a:ext>
            </a:extLst>
          </p:cNvPr>
          <p:cNvCxnSpPr>
            <a:cxnSpLocks/>
          </p:cNvCxnSpPr>
          <p:nvPr/>
        </p:nvCxnSpPr>
        <p:spPr>
          <a:xfrm>
            <a:off x="8840702" y="1609209"/>
            <a:ext cx="0" cy="4507992"/>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5" name="Content 4">
            <a:extLst>
              <a:ext uri="{FF2B5EF4-FFF2-40B4-BE49-F238E27FC236}">
                <a16:creationId xmlns:a16="http://schemas.microsoft.com/office/drawing/2014/main" id="{4FB98D34-E09D-43FC-9515-8F7C37635BFF}"/>
              </a:ext>
            </a:extLst>
          </p:cNvPr>
          <p:cNvSpPr>
            <a:spLocks noGrp="1"/>
          </p:cNvSpPr>
          <p:nvPr>
            <p:ph sz="quarter" idx="17"/>
          </p:nvPr>
        </p:nvSpPr>
        <p:spPr>
          <a:xfrm>
            <a:off x="8968254" y="1608575"/>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Title 2">
            <a:extLst>
              <a:ext uri="{FF2B5EF4-FFF2-40B4-BE49-F238E27FC236}">
                <a16:creationId xmlns:a16="http://schemas.microsoft.com/office/drawing/2014/main" id="{2AA814CE-3331-469B-8BE8-853F42A03463}"/>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52F26386-047A-407D-BEE4-BF9BC2C4C09F}"/>
              </a:ext>
            </a:extLst>
          </p:cNvPr>
          <p:cNvSpPr>
            <a:spLocks noGrp="1"/>
          </p:cNvSpPr>
          <p:nvPr>
            <p:ph type="dt" sz="half" idx="1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15A8344-82CB-496F-8690-72CF339725D6}"/>
              </a:ext>
            </a:extLst>
          </p:cNvPr>
          <p:cNvSpPr>
            <a:spLocks noGrp="1"/>
          </p:cNvSpPr>
          <p:nvPr>
            <p:ph type="ftr" sz="quarter" idx="19"/>
          </p:nvPr>
        </p:nvSpPr>
        <p:spPr/>
        <p:txBody>
          <a:bodyPr/>
          <a:lstStyle/>
          <a:p>
            <a:endParaRPr lang="en-US"/>
          </a:p>
        </p:txBody>
      </p:sp>
      <p:sp>
        <p:nvSpPr>
          <p:cNvPr id="7" name="Slide Number Placeholder 6">
            <a:extLst>
              <a:ext uri="{FF2B5EF4-FFF2-40B4-BE49-F238E27FC236}">
                <a16:creationId xmlns:a16="http://schemas.microsoft.com/office/drawing/2014/main" id="{856EBA4F-FCB4-4B89-BEA0-1B33D86D6DE8}"/>
              </a:ext>
            </a:extLst>
          </p:cNvPr>
          <p:cNvSpPr>
            <a:spLocks noGrp="1"/>
          </p:cNvSpPr>
          <p:nvPr>
            <p:ph type="sldNum" sz="quarter" idx="2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502701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Light - Title/Subtitle 4 Column">
    <p:spTree>
      <p:nvGrpSpPr>
        <p:cNvPr id="1" name=""/>
        <p:cNvGrpSpPr/>
        <p:nvPr/>
      </p:nvGrpSpPr>
      <p:grpSpPr>
        <a:xfrm>
          <a:off x="0" y="0"/>
          <a:ext cx="0" cy="0"/>
          <a:chOff x="0" y="0"/>
          <a:chExt cx="0" cy="0"/>
        </a:xfrm>
      </p:grpSpPr>
      <p:pic>
        <p:nvPicPr>
          <p:cNvPr id="17" name="Cloud">
            <a:extLst>
              <a:ext uri="{FF2B5EF4-FFF2-40B4-BE49-F238E27FC236}">
                <a16:creationId xmlns:a16="http://schemas.microsoft.com/office/drawing/2014/main" id="{DE68A64E-9177-1E41-B02B-9C94A30A0314}"/>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5"/>
            <a:ext cx="2478024" cy="45069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3373924" y="1609667"/>
            <a:ext cx="0" cy="4508050"/>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3503061" y="1609725"/>
            <a:ext cx="2478024" cy="45069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23" name="Column Divider 2" descr="Column Divider">
            <a:extLst>
              <a:ext uri="{FF2B5EF4-FFF2-40B4-BE49-F238E27FC236}">
                <a16:creationId xmlns:a16="http://schemas.microsoft.com/office/drawing/2014/main" id="{A70D9BB7-9BB9-40BD-84D2-8EE238E044D3}"/>
              </a:ext>
            </a:extLst>
          </p:cNvPr>
          <p:cNvCxnSpPr>
            <a:cxnSpLocks/>
          </p:cNvCxnSpPr>
          <p:nvPr/>
        </p:nvCxnSpPr>
        <p:spPr>
          <a:xfrm>
            <a:off x="6110222" y="1609667"/>
            <a:ext cx="0" cy="4508050"/>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1" name="Content 3">
            <a:extLst>
              <a:ext uri="{FF2B5EF4-FFF2-40B4-BE49-F238E27FC236}">
                <a16:creationId xmlns:a16="http://schemas.microsoft.com/office/drawing/2014/main" id="{58EF7396-F6CE-404A-B85F-455D3F5341AE}"/>
              </a:ext>
            </a:extLst>
          </p:cNvPr>
          <p:cNvSpPr>
            <a:spLocks noGrp="1"/>
          </p:cNvSpPr>
          <p:nvPr>
            <p:ph sz="quarter" idx="16"/>
          </p:nvPr>
        </p:nvSpPr>
        <p:spPr>
          <a:xfrm>
            <a:off x="6239359" y="1609725"/>
            <a:ext cx="2478024" cy="45069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25" name="Column Divider 3" descr="Column Divider">
            <a:extLst>
              <a:ext uri="{FF2B5EF4-FFF2-40B4-BE49-F238E27FC236}">
                <a16:creationId xmlns:a16="http://schemas.microsoft.com/office/drawing/2014/main" id="{BE2D13B4-3BF3-4416-B638-87C59A2973BB}"/>
              </a:ext>
            </a:extLst>
          </p:cNvPr>
          <p:cNvCxnSpPr>
            <a:cxnSpLocks/>
          </p:cNvCxnSpPr>
          <p:nvPr/>
        </p:nvCxnSpPr>
        <p:spPr>
          <a:xfrm>
            <a:off x="8846520" y="1609667"/>
            <a:ext cx="0" cy="4508050"/>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4" name="Content 4">
            <a:extLst>
              <a:ext uri="{FF2B5EF4-FFF2-40B4-BE49-F238E27FC236}">
                <a16:creationId xmlns:a16="http://schemas.microsoft.com/office/drawing/2014/main" id="{687CB06A-9B62-47DB-BA7A-177E12DFB17E}"/>
              </a:ext>
            </a:extLst>
          </p:cNvPr>
          <p:cNvSpPr>
            <a:spLocks noGrp="1"/>
          </p:cNvSpPr>
          <p:nvPr>
            <p:ph sz="quarter" idx="17"/>
          </p:nvPr>
        </p:nvSpPr>
        <p:spPr>
          <a:xfrm>
            <a:off x="8975659" y="1609725"/>
            <a:ext cx="2478024" cy="45069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itle 4">
            <a:extLst>
              <a:ext uri="{FF2B5EF4-FFF2-40B4-BE49-F238E27FC236}">
                <a16:creationId xmlns:a16="http://schemas.microsoft.com/office/drawing/2014/main" id="{72191157-EC2D-4417-9959-2EA7D1DAFF57}"/>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C2388CBD-B05C-4885-A081-172C87DCAD84}"/>
              </a:ext>
            </a:extLst>
          </p:cNvPr>
          <p:cNvSpPr>
            <a:spLocks noGrp="1"/>
          </p:cNvSpPr>
          <p:nvPr>
            <p:ph type="dt" sz="half" idx="18"/>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3CE56F53-8C5C-4F85-9969-353868B64B25}"/>
              </a:ext>
            </a:extLst>
          </p:cNvPr>
          <p:cNvSpPr>
            <a:spLocks noGrp="1"/>
          </p:cNvSpPr>
          <p:nvPr>
            <p:ph type="ftr" sz="quarter" idx="19"/>
          </p:nvPr>
        </p:nvSpPr>
        <p:spPr/>
        <p:txBody>
          <a:bodyPr/>
          <a:lstStyle/>
          <a:p>
            <a:endParaRPr lang="en-US"/>
          </a:p>
        </p:txBody>
      </p:sp>
      <p:sp>
        <p:nvSpPr>
          <p:cNvPr id="8" name="Slide Number Placeholder 7">
            <a:extLst>
              <a:ext uri="{FF2B5EF4-FFF2-40B4-BE49-F238E27FC236}">
                <a16:creationId xmlns:a16="http://schemas.microsoft.com/office/drawing/2014/main" id="{589360B9-A253-468B-B3D3-70CC43B07468}"/>
              </a:ext>
            </a:extLst>
          </p:cNvPr>
          <p:cNvSpPr>
            <a:spLocks noGrp="1"/>
          </p:cNvSpPr>
          <p:nvPr>
            <p:ph type="sldNum" sz="quarter" idx="2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00077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Dark - Title/Subtitle 4 Column">
    <p:bg>
      <p:bgRef idx="1001">
        <a:schemeClr val="bg1"/>
      </p:bgRef>
    </p:bg>
    <p:spTree>
      <p:nvGrpSpPr>
        <p:cNvPr id="1" name=""/>
        <p:cNvGrpSpPr/>
        <p:nvPr/>
      </p:nvGrpSpPr>
      <p:grpSpPr>
        <a:xfrm>
          <a:off x="0" y="0"/>
          <a:ext cx="0" cy="0"/>
          <a:chOff x="0" y="0"/>
          <a:chExt cx="0" cy="0"/>
        </a:xfrm>
      </p:grpSpPr>
      <p:pic>
        <p:nvPicPr>
          <p:cNvPr id="17" name="Cloud">
            <a:extLst>
              <a:ext uri="{FF2B5EF4-FFF2-40B4-BE49-F238E27FC236}">
                <a16:creationId xmlns:a16="http://schemas.microsoft.com/office/drawing/2014/main" id="{6F66DACA-117A-D443-A12C-B547719EC02D}"/>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6"/>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3373924"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3503061" y="1609726"/>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23" name="Column Divider 2" descr="Column Divider">
            <a:extLst>
              <a:ext uri="{FF2B5EF4-FFF2-40B4-BE49-F238E27FC236}">
                <a16:creationId xmlns:a16="http://schemas.microsoft.com/office/drawing/2014/main" id="{A70D9BB7-9BB9-40BD-84D2-8EE238E044D3}"/>
              </a:ext>
            </a:extLst>
          </p:cNvPr>
          <p:cNvCxnSpPr>
            <a:cxnSpLocks/>
          </p:cNvCxnSpPr>
          <p:nvPr/>
        </p:nvCxnSpPr>
        <p:spPr>
          <a:xfrm>
            <a:off x="6110222"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1" name="Content 3">
            <a:extLst>
              <a:ext uri="{FF2B5EF4-FFF2-40B4-BE49-F238E27FC236}">
                <a16:creationId xmlns:a16="http://schemas.microsoft.com/office/drawing/2014/main" id="{58EF7396-F6CE-404A-B85F-455D3F5341AE}"/>
              </a:ext>
            </a:extLst>
          </p:cNvPr>
          <p:cNvSpPr>
            <a:spLocks noGrp="1"/>
          </p:cNvSpPr>
          <p:nvPr>
            <p:ph sz="quarter" idx="16"/>
          </p:nvPr>
        </p:nvSpPr>
        <p:spPr>
          <a:xfrm>
            <a:off x="6239359" y="1609726"/>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25" name="Column Divider 3" descr="Column Divider">
            <a:extLst>
              <a:ext uri="{FF2B5EF4-FFF2-40B4-BE49-F238E27FC236}">
                <a16:creationId xmlns:a16="http://schemas.microsoft.com/office/drawing/2014/main" id="{BE2D13B4-3BF3-4416-B638-87C59A2973BB}"/>
              </a:ext>
            </a:extLst>
          </p:cNvPr>
          <p:cNvCxnSpPr>
            <a:cxnSpLocks/>
          </p:cNvCxnSpPr>
          <p:nvPr/>
        </p:nvCxnSpPr>
        <p:spPr>
          <a:xfrm>
            <a:off x="8846520"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4" name="Content 4">
            <a:extLst>
              <a:ext uri="{FF2B5EF4-FFF2-40B4-BE49-F238E27FC236}">
                <a16:creationId xmlns:a16="http://schemas.microsoft.com/office/drawing/2014/main" id="{687CB06A-9B62-47DB-BA7A-177E12DFB17E}"/>
              </a:ext>
            </a:extLst>
          </p:cNvPr>
          <p:cNvSpPr>
            <a:spLocks noGrp="1"/>
          </p:cNvSpPr>
          <p:nvPr>
            <p:ph sz="quarter" idx="17"/>
          </p:nvPr>
        </p:nvSpPr>
        <p:spPr>
          <a:xfrm>
            <a:off x="8975659" y="1609726"/>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itle 4">
            <a:extLst>
              <a:ext uri="{FF2B5EF4-FFF2-40B4-BE49-F238E27FC236}">
                <a16:creationId xmlns:a16="http://schemas.microsoft.com/office/drawing/2014/main" id="{1467A894-8EF4-484B-BF49-DF2E9F970DE5}"/>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CE422C40-A387-420C-B07A-9F6BE08313A1}"/>
              </a:ext>
            </a:extLst>
          </p:cNvPr>
          <p:cNvSpPr>
            <a:spLocks noGrp="1"/>
          </p:cNvSpPr>
          <p:nvPr>
            <p:ph type="dt" sz="half" idx="18"/>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7550E71C-CB99-4BD4-8252-ED7D062329F5}"/>
              </a:ext>
            </a:extLst>
          </p:cNvPr>
          <p:cNvSpPr>
            <a:spLocks noGrp="1"/>
          </p:cNvSpPr>
          <p:nvPr>
            <p:ph type="ftr" sz="quarter" idx="19"/>
          </p:nvPr>
        </p:nvSpPr>
        <p:spPr/>
        <p:txBody>
          <a:bodyPr/>
          <a:lstStyle/>
          <a:p>
            <a:endParaRPr lang="en-US"/>
          </a:p>
        </p:txBody>
      </p:sp>
      <p:sp>
        <p:nvSpPr>
          <p:cNvPr id="8" name="Slide Number Placeholder 7">
            <a:extLst>
              <a:ext uri="{FF2B5EF4-FFF2-40B4-BE49-F238E27FC236}">
                <a16:creationId xmlns:a16="http://schemas.microsoft.com/office/drawing/2014/main" id="{FD33CF2B-9E35-4547-8232-5DE4CC57C302}"/>
              </a:ext>
            </a:extLst>
          </p:cNvPr>
          <p:cNvSpPr>
            <a:spLocks noGrp="1"/>
          </p:cNvSpPr>
          <p:nvPr>
            <p:ph type="sldNum" sz="quarter" idx="2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7995476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ight - Title Quad Infographic">
    <p:bg>
      <p:bgRef idx="1001">
        <a:schemeClr val="bg1"/>
      </p:bgRef>
    </p:bg>
    <p:spTree>
      <p:nvGrpSpPr>
        <p:cNvPr id="1" name=""/>
        <p:cNvGrpSpPr/>
        <p:nvPr/>
      </p:nvGrpSpPr>
      <p:grpSpPr>
        <a:xfrm>
          <a:off x="0" y="0"/>
          <a:ext cx="0" cy="0"/>
          <a:chOff x="0" y="0"/>
          <a:chExt cx="0" cy="0"/>
        </a:xfrm>
      </p:grpSpPr>
      <p:pic>
        <p:nvPicPr>
          <p:cNvPr id="15" name="Cloud">
            <a:extLst>
              <a:ext uri="{FF2B5EF4-FFF2-40B4-BE49-F238E27FC236}">
                <a16:creationId xmlns:a16="http://schemas.microsoft.com/office/drawing/2014/main" id="{A646CDE3-61DE-5F4A-A6EA-E5FECEFF07E8}"/>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3" name="Picture Placeholder 1">
            <a:extLst>
              <a:ext uri="{FF2B5EF4-FFF2-40B4-BE49-F238E27FC236}">
                <a16:creationId xmlns:a16="http://schemas.microsoft.com/office/drawing/2014/main" id="{DC7ED535-9B24-2444-9E27-765F743C79F0}"/>
              </a:ext>
            </a:extLst>
          </p:cNvPr>
          <p:cNvSpPr>
            <a:spLocks noGrp="1"/>
          </p:cNvSpPr>
          <p:nvPr>
            <p:ph type="pic" sz="quarter" idx="23"/>
          </p:nvPr>
        </p:nvSpPr>
        <p:spPr>
          <a:xfrm>
            <a:off x="768875" y="1609209"/>
            <a:ext cx="1618488" cy="1618488"/>
          </a:xfrm>
          <a:prstGeom prst="rect">
            <a:avLst/>
          </a:prstGeom>
        </p:spPr>
        <p:txBody>
          <a:bodyPr/>
          <a:lstStyle/>
          <a:p>
            <a:r>
              <a:rPr lang="en-GB"/>
              <a:t>Click icon to add picture</a:t>
            </a:r>
            <a:endParaRPr lang="en-US" dirty="0"/>
          </a:p>
        </p:txBody>
      </p:sp>
      <p:sp>
        <p:nvSpPr>
          <p:cNvPr id="25" name="Text Field 1">
            <a:extLst>
              <a:ext uri="{FF2B5EF4-FFF2-40B4-BE49-F238E27FC236}">
                <a16:creationId xmlns:a16="http://schemas.microsoft.com/office/drawing/2014/main" id="{C023883C-5CAF-9849-B009-1426F3585365}"/>
              </a:ext>
            </a:extLst>
          </p:cNvPr>
          <p:cNvSpPr>
            <a:spLocks noGrp="1"/>
          </p:cNvSpPr>
          <p:nvPr>
            <p:ph type="body" sz="quarter" idx="14"/>
          </p:nvPr>
        </p:nvSpPr>
        <p:spPr>
          <a:xfrm>
            <a:off x="2635245" y="1609209"/>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5" name="Picture Placeholder 2">
            <a:extLst>
              <a:ext uri="{FF2B5EF4-FFF2-40B4-BE49-F238E27FC236}">
                <a16:creationId xmlns:a16="http://schemas.microsoft.com/office/drawing/2014/main" id="{422BC426-FCDB-1347-93C5-E0102AEBC39C}"/>
              </a:ext>
            </a:extLst>
          </p:cNvPr>
          <p:cNvSpPr>
            <a:spLocks noGrp="1" noChangeAspect="1"/>
          </p:cNvSpPr>
          <p:nvPr>
            <p:ph type="pic" sz="quarter" idx="25"/>
          </p:nvPr>
        </p:nvSpPr>
        <p:spPr>
          <a:xfrm>
            <a:off x="6350303" y="1609209"/>
            <a:ext cx="1618488" cy="1618488"/>
          </a:xfrm>
          <a:prstGeom prst="rect">
            <a:avLst/>
          </a:prstGeom>
        </p:spPr>
        <p:txBody>
          <a:bodyPr/>
          <a:lstStyle/>
          <a:p>
            <a:r>
              <a:rPr lang="en-GB"/>
              <a:t>Click icon to add picture</a:t>
            </a:r>
            <a:endParaRPr lang="en-US"/>
          </a:p>
        </p:txBody>
      </p:sp>
      <p:sp>
        <p:nvSpPr>
          <p:cNvPr id="31" name="Text Field 2">
            <a:extLst>
              <a:ext uri="{FF2B5EF4-FFF2-40B4-BE49-F238E27FC236}">
                <a16:creationId xmlns:a16="http://schemas.microsoft.com/office/drawing/2014/main" id="{0EDDA99D-1B70-A347-9716-4968C6A671A3}"/>
              </a:ext>
            </a:extLst>
          </p:cNvPr>
          <p:cNvSpPr>
            <a:spLocks noGrp="1"/>
          </p:cNvSpPr>
          <p:nvPr>
            <p:ph type="body" sz="quarter" idx="21"/>
          </p:nvPr>
        </p:nvSpPr>
        <p:spPr>
          <a:xfrm>
            <a:off x="8224823" y="1609209"/>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4" name="Picture Placeholder 3">
            <a:extLst>
              <a:ext uri="{FF2B5EF4-FFF2-40B4-BE49-F238E27FC236}">
                <a16:creationId xmlns:a16="http://schemas.microsoft.com/office/drawing/2014/main" id="{B5E51CE6-D9C1-DD40-936F-2F700452F826}"/>
              </a:ext>
            </a:extLst>
          </p:cNvPr>
          <p:cNvSpPr>
            <a:spLocks noGrp="1" noChangeAspect="1"/>
          </p:cNvSpPr>
          <p:nvPr>
            <p:ph type="pic" sz="quarter" idx="24"/>
          </p:nvPr>
        </p:nvSpPr>
        <p:spPr>
          <a:xfrm>
            <a:off x="768875" y="4240646"/>
            <a:ext cx="1618488" cy="1618488"/>
          </a:xfrm>
          <a:prstGeom prst="rect">
            <a:avLst/>
          </a:prstGeom>
        </p:spPr>
        <p:txBody>
          <a:bodyPr/>
          <a:lstStyle/>
          <a:p>
            <a:r>
              <a:rPr lang="en-GB"/>
              <a:t>Click icon to add picture</a:t>
            </a:r>
            <a:endParaRPr lang="en-US"/>
          </a:p>
        </p:txBody>
      </p:sp>
      <p:sp>
        <p:nvSpPr>
          <p:cNvPr id="29" name="Text Field 3">
            <a:extLst>
              <a:ext uri="{FF2B5EF4-FFF2-40B4-BE49-F238E27FC236}">
                <a16:creationId xmlns:a16="http://schemas.microsoft.com/office/drawing/2014/main" id="{031D2CD6-C0D8-8147-83B7-2E2A8E87228F}"/>
              </a:ext>
            </a:extLst>
          </p:cNvPr>
          <p:cNvSpPr>
            <a:spLocks noGrp="1"/>
          </p:cNvSpPr>
          <p:nvPr>
            <p:ph type="body" sz="quarter" idx="20"/>
          </p:nvPr>
        </p:nvSpPr>
        <p:spPr>
          <a:xfrm>
            <a:off x="2635245" y="4240646"/>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6" name="Picture Placeholder 4">
            <a:extLst>
              <a:ext uri="{FF2B5EF4-FFF2-40B4-BE49-F238E27FC236}">
                <a16:creationId xmlns:a16="http://schemas.microsoft.com/office/drawing/2014/main" id="{E401E47D-2565-384E-8A5E-2C02D2EAAAAB}"/>
              </a:ext>
            </a:extLst>
          </p:cNvPr>
          <p:cNvSpPr>
            <a:spLocks noGrp="1" noChangeAspect="1"/>
          </p:cNvSpPr>
          <p:nvPr>
            <p:ph type="pic" sz="quarter" idx="26"/>
          </p:nvPr>
        </p:nvSpPr>
        <p:spPr>
          <a:xfrm>
            <a:off x="6350303" y="4240646"/>
            <a:ext cx="1618488" cy="1618488"/>
          </a:xfrm>
          <a:prstGeom prst="rect">
            <a:avLst/>
          </a:prstGeom>
        </p:spPr>
        <p:txBody>
          <a:bodyPr/>
          <a:lstStyle/>
          <a:p>
            <a:r>
              <a:rPr lang="en-GB"/>
              <a:t>Click icon to add picture</a:t>
            </a:r>
            <a:endParaRPr lang="en-US"/>
          </a:p>
        </p:txBody>
      </p:sp>
      <p:sp>
        <p:nvSpPr>
          <p:cNvPr id="32" name="Text Field 4">
            <a:extLst>
              <a:ext uri="{FF2B5EF4-FFF2-40B4-BE49-F238E27FC236}">
                <a16:creationId xmlns:a16="http://schemas.microsoft.com/office/drawing/2014/main" id="{41923FF5-9A13-1F4B-89D9-62FE2B438352}"/>
              </a:ext>
            </a:extLst>
          </p:cNvPr>
          <p:cNvSpPr>
            <a:spLocks noGrp="1"/>
          </p:cNvSpPr>
          <p:nvPr>
            <p:ph type="body" sz="quarter" idx="22"/>
          </p:nvPr>
        </p:nvSpPr>
        <p:spPr>
          <a:xfrm>
            <a:off x="8224823" y="4240646"/>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itle 4">
            <a:extLst>
              <a:ext uri="{FF2B5EF4-FFF2-40B4-BE49-F238E27FC236}">
                <a16:creationId xmlns:a16="http://schemas.microsoft.com/office/drawing/2014/main" id="{E3EED3DC-3691-46BD-9B48-E2C270C741F9}"/>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28BE0263-5FD6-4DE6-B9D0-79EF81804AF3}"/>
              </a:ext>
            </a:extLst>
          </p:cNvPr>
          <p:cNvSpPr>
            <a:spLocks noGrp="1"/>
          </p:cNvSpPr>
          <p:nvPr>
            <p:ph type="dt" sz="half" idx="27"/>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FC6C050F-728D-4BEF-B207-F42452F3527D}"/>
              </a:ext>
            </a:extLst>
          </p:cNvPr>
          <p:cNvSpPr>
            <a:spLocks noGrp="1"/>
          </p:cNvSpPr>
          <p:nvPr>
            <p:ph type="ftr" sz="quarter" idx="28"/>
          </p:nvPr>
        </p:nvSpPr>
        <p:spPr/>
        <p:txBody>
          <a:bodyPr/>
          <a:lstStyle/>
          <a:p>
            <a:endParaRPr lang="en-US"/>
          </a:p>
        </p:txBody>
      </p:sp>
      <p:sp>
        <p:nvSpPr>
          <p:cNvPr id="6" name="Slide Number Placeholder 5">
            <a:extLst>
              <a:ext uri="{FF2B5EF4-FFF2-40B4-BE49-F238E27FC236}">
                <a16:creationId xmlns:a16="http://schemas.microsoft.com/office/drawing/2014/main" id="{BD446726-6BED-4C16-B2F2-97FDB0765DB8}"/>
              </a:ext>
            </a:extLst>
          </p:cNvPr>
          <p:cNvSpPr>
            <a:spLocks noGrp="1"/>
          </p:cNvSpPr>
          <p:nvPr>
            <p:ph type="sldNum" sz="quarter" idx="2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6994185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Light - Title 1 Column">
    <p:spTree>
      <p:nvGrpSpPr>
        <p:cNvPr id="1" name=""/>
        <p:cNvGrpSpPr/>
        <p:nvPr/>
      </p:nvGrpSpPr>
      <p:grpSpPr>
        <a:xfrm>
          <a:off x="0" y="0"/>
          <a:ext cx="0" cy="0"/>
          <a:chOff x="0" y="0"/>
          <a:chExt cx="0" cy="0"/>
        </a:xfrm>
      </p:grpSpPr>
      <p:pic>
        <p:nvPicPr>
          <p:cNvPr id="8" name="Cloud">
            <a:extLst>
              <a:ext uri="{FF2B5EF4-FFF2-40B4-BE49-F238E27FC236}">
                <a16:creationId xmlns:a16="http://schemas.microsoft.com/office/drawing/2014/main" id="{14698CB0-77BC-6148-8112-EFC83C0F580B}"/>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7" name="Content Placeholder 6">
            <a:extLst>
              <a:ext uri="{FF2B5EF4-FFF2-40B4-BE49-F238E27FC236}">
                <a16:creationId xmlns:a16="http://schemas.microsoft.com/office/drawing/2014/main" id="{07A30E9B-4EB7-4882-9E42-67210E9CC0B4}"/>
              </a:ext>
            </a:extLst>
          </p:cNvPr>
          <p:cNvSpPr>
            <a:spLocks noGrp="1"/>
          </p:cNvSpPr>
          <p:nvPr>
            <p:ph sz="quarter" idx="13"/>
          </p:nvPr>
        </p:nvSpPr>
        <p:spPr>
          <a:xfrm>
            <a:off x="771525" y="1600200"/>
            <a:ext cx="10677525" cy="4507992"/>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Title 8">
            <a:extLst>
              <a:ext uri="{FF2B5EF4-FFF2-40B4-BE49-F238E27FC236}">
                <a16:creationId xmlns:a16="http://schemas.microsoft.com/office/drawing/2014/main" id="{35CB6F3B-CCE4-4193-8EAA-C4A6D27C7DAD}"/>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2131DBF8-F618-4198-88BA-FD1569B2979A}"/>
              </a:ext>
            </a:extLst>
          </p:cNvPr>
          <p:cNvSpPr>
            <a:spLocks noGrp="1"/>
          </p:cNvSpPr>
          <p:nvPr>
            <p:ph type="dt" sz="half" idx="14"/>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158AA26E-E9A4-4CE1-9157-28062D2322ED}"/>
              </a:ext>
            </a:extLst>
          </p:cNvPr>
          <p:cNvSpPr>
            <a:spLocks noGrp="1"/>
          </p:cNvSpPr>
          <p:nvPr>
            <p:ph type="ftr" sz="quarter" idx="15"/>
          </p:nvPr>
        </p:nvSpPr>
        <p:spPr/>
        <p:txBody>
          <a:bodyPr/>
          <a:lstStyle/>
          <a:p>
            <a:endParaRPr lang="en-US"/>
          </a:p>
        </p:txBody>
      </p:sp>
      <p:sp>
        <p:nvSpPr>
          <p:cNvPr id="4" name="Slide Number Placeholder 3">
            <a:extLst>
              <a:ext uri="{FF2B5EF4-FFF2-40B4-BE49-F238E27FC236}">
                <a16:creationId xmlns:a16="http://schemas.microsoft.com/office/drawing/2014/main" id="{0FB3DA01-00EF-4B14-8325-24C1135260F9}"/>
              </a:ext>
            </a:extLst>
          </p:cNvPr>
          <p:cNvSpPr>
            <a:spLocks noGrp="1"/>
          </p:cNvSpPr>
          <p:nvPr>
            <p:ph type="sldNum" sz="quarter" idx="16"/>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892778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Dark - Title Quad Infographic">
    <p:bg>
      <p:bgRef idx="1001">
        <a:schemeClr val="bg1"/>
      </p:bgRef>
    </p:bg>
    <p:spTree>
      <p:nvGrpSpPr>
        <p:cNvPr id="1" name=""/>
        <p:cNvGrpSpPr/>
        <p:nvPr/>
      </p:nvGrpSpPr>
      <p:grpSpPr>
        <a:xfrm>
          <a:off x="0" y="0"/>
          <a:ext cx="0" cy="0"/>
          <a:chOff x="0" y="0"/>
          <a:chExt cx="0" cy="0"/>
        </a:xfrm>
      </p:grpSpPr>
      <p:pic>
        <p:nvPicPr>
          <p:cNvPr id="15" name="Cloud">
            <a:extLst>
              <a:ext uri="{FF2B5EF4-FFF2-40B4-BE49-F238E27FC236}">
                <a16:creationId xmlns:a16="http://schemas.microsoft.com/office/drawing/2014/main" id="{307F0167-116B-4B46-AC07-0CF33541BDB4}"/>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3" name="Picture Placeholder 1">
            <a:extLst>
              <a:ext uri="{FF2B5EF4-FFF2-40B4-BE49-F238E27FC236}">
                <a16:creationId xmlns:a16="http://schemas.microsoft.com/office/drawing/2014/main" id="{DC7ED535-9B24-2444-9E27-765F743C79F0}"/>
              </a:ext>
            </a:extLst>
          </p:cNvPr>
          <p:cNvSpPr>
            <a:spLocks noGrp="1"/>
          </p:cNvSpPr>
          <p:nvPr>
            <p:ph type="pic" sz="quarter" idx="23"/>
          </p:nvPr>
        </p:nvSpPr>
        <p:spPr>
          <a:xfrm>
            <a:off x="768875" y="1609209"/>
            <a:ext cx="1618488" cy="1618488"/>
          </a:xfrm>
          <a:prstGeom prst="rect">
            <a:avLst/>
          </a:prstGeom>
        </p:spPr>
        <p:txBody>
          <a:bodyPr/>
          <a:lstStyle/>
          <a:p>
            <a:r>
              <a:rPr lang="en-GB"/>
              <a:t>Click icon to add picture</a:t>
            </a:r>
            <a:endParaRPr lang="en-US"/>
          </a:p>
        </p:txBody>
      </p:sp>
      <p:sp>
        <p:nvSpPr>
          <p:cNvPr id="25" name="Text Field 1">
            <a:extLst>
              <a:ext uri="{FF2B5EF4-FFF2-40B4-BE49-F238E27FC236}">
                <a16:creationId xmlns:a16="http://schemas.microsoft.com/office/drawing/2014/main" id="{C023883C-5CAF-9849-B009-1426F3585365}"/>
              </a:ext>
            </a:extLst>
          </p:cNvPr>
          <p:cNvSpPr>
            <a:spLocks noGrp="1"/>
          </p:cNvSpPr>
          <p:nvPr>
            <p:ph type="body" sz="quarter" idx="14"/>
          </p:nvPr>
        </p:nvSpPr>
        <p:spPr>
          <a:xfrm>
            <a:off x="2635245" y="1609209"/>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5" name="Picture Placeholder 2">
            <a:extLst>
              <a:ext uri="{FF2B5EF4-FFF2-40B4-BE49-F238E27FC236}">
                <a16:creationId xmlns:a16="http://schemas.microsoft.com/office/drawing/2014/main" id="{422BC426-FCDB-1347-93C5-E0102AEBC39C}"/>
              </a:ext>
            </a:extLst>
          </p:cNvPr>
          <p:cNvSpPr>
            <a:spLocks noGrp="1" noChangeAspect="1"/>
          </p:cNvSpPr>
          <p:nvPr>
            <p:ph type="pic" sz="quarter" idx="25"/>
          </p:nvPr>
        </p:nvSpPr>
        <p:spPr>
          <a:xfrm>
            <a:off x="6350303" y="1609209"/>
            <a:ext cx="1618488" cy="1618488"/>
          </a:xfrm>
          <a:prstGeom prst="rect">
            <a:avLst/>
          </a:prstGeom>
        </p:spPr>
        <p:txBody>
          <a:bodyPr/>
          <a:lstStyle/>
          <a:p>
            <a:r>
              <a:rPr lang="en-GB"/>
              <a:t>Click icon to add picture</a:t>
            </a:r>
            <a:endParaRPr lang="en-US"/>
          </a:p>
        </p:txBody>
      </p:sp>
      <p:sp>
        <p:nvSpPr>
          <p:cNvPr id="31" name="Text Field 2">
            <a:extLst>
              <a:ext uri="{FF2B5EF4-FFF2-40B4-BE49-F238E27FC236}">
                <a16:creationId xmlns:a16="http://schemas.microsoft.com/office/drawing/2014/main" id="{0EDDA99D-1B70-A347-9716-4968C6A671A3}"/>
              </a:ext>
            </a:extLst>
          </p:cNvPr>
          <p:cNvSpPr>
            <a:spLocks noGrp="1"/>
          </p:cNvSpPr>
          <p:nvPr>
            <p:ph type="body" sz="quarter" idx="21"/>
          </p:nvPr>
        </p:nvSpPr>
        <p:spPr>
          <a:xfrm>
            <a:off x="8224823" y="1609209"/>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4" name="Picture Placeholder 3">
            <a:extLst>
              <a:ext uri="{FF2B5EF4-FFF2-40B4-BE49-F238E27FC236}">
                <a16:creationId xmlns:a16="http://schemas.microsoft.com/office/drawing/2014/main" id="{B5E51CE6-D9C1-DD40-936F-2F700452F826}"/>
              </a:ext>
            </a:extLst>
          </p:cNvPr>
          <p:cNvSpPr>
            <a:spLocks noGrp="1" noChangeAspect="1"/>
          </p:cNvSpPr>
          <p:nvPr>
            <p:ph type="pic" sz="quarter" idx="24"/>
          </p:nvPr>
        </p:nvSpPr>
        <p:spPr>
          <a:xfrm>
            <a:off x="768875" y="4240646"/>
            <a:ext cx="1618488" cy="1618488"/>
          </a:xfrm>
          <a:prstGeom prst="rect">
            <a:avLst/>
          </a:prstGeom>
        </p:spPr>
        <p:txBody>
          <a:bodyPr/>
          <a:lstStyle/>
          <a:p>
            <a:r>
              <a:rPr lang="en-GB"/>
              <a:t>Click icon to add picture</a:t>
            </a:r>
            <a:endParaRPr lang="en-US"/>
          </a:p>
        </p:txBody>
      </p:sp>
      <p:sp>
        <p:nvSpPr>
          <p:cNvPr id="29" name="Text Field 3">
            <a:extLst>
              <a:ext uri="{FF2B5EF4-FFF2-40B4-BE49-F238E27FC236}">
                <a16:creationId xmlns:a16="http://schemas.microsoft.com/office/drawing/2014/main" id="{031D2CD6-C0D8-8147-83B7-2E2A8E87228F}"/>
              </a:ext>
            </a:extLst>
          </p:cNvPr>
          <p:cNvSpPr>
            <a:spLocks noGrp="1"/>
          </p:cNvSpPr>
          <p:nvPr>
            <p:ph type="body" sz="quarter" idx="20"/>
          </p:nvPr>
        </p:nvSpPr>
        <p:spPr>
          <a:xfrm>
            <a:off x="2635245" y="4240646"/>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6" name="Picture Placeholder 4">
            <a:extLst>
              <a:ext uri="{FF2B5EF4-FFF2-40B4-BE49-F238E27FC236}">
                <a16:creationId xmlns:a16="http://schemas.microsoft.com/office/drawing/2014/main" id="{E401E47D-2565-384E-8A5E-2C02D2EAAAAB}"/>
              </a:ext>
            </a:extLst>
          </p:cNvPr>
          <p:cNvSpPr>
            <a:spLocks noGrp="1" noChangeAspect="1"/>
          </p:cNvSpPr>
          <p:nvPr>
            <p:ph type="pic" sz="quarter" idx="26"/>
          </p:nvPr>
        </p:nvSpPr>
        <p:spPr>
          <a:xfrm>
            <a:off x="6350303" y="4240646"/>
            <a:ext cx="1618488" cy="1618488"/>
          </a:xfrm>
          <a:prstGeom prst="rect">
            <a:avLst/>
          </a:prstGeom>
        </p:spPr>
        <p:txBody>
          <a:bodyPr/>
          <a:lstStyle/>
          <a:p>
            <a:r>
              <a:rPr lang="en-GB"/>
              <a:t>Click icon to add picture</a:t>
            </a:r>
            <a:endParaRPr lang="en-US"/>
          </a:p>
        </p:txBody>
      </p:sp>
      <p:sp>
        <p:nvSpPr>
          <p:cNvPr id="32" name="Text Field 4">
            <a:extLst>
              <a:ext uri="{FF2B5EF4-FFF2-40B4-BE49-F238E27FC236}">
                <a16:creationId xmlns:a16="http://schemas.microsoft.com/office/drawing/2014/main" id="{41923FF5-9A13-1F4B-89D9-62FE2B438352}"/>
              </a:ext>
            </a:extLst>
          </p:cNvPr>
          <p:cNvSpPr>
            <a:spLocks noGrp="1"/>
          </p:cNvSpPr>
          <p:nvPr>
            <p:ph type="body" sz="quarter" idx="22"/>
          </p:nvPr>
        </p:nvSpPr>
        <p:spPr>
          <a:xfrm>
            <a:off x="8224823" y="4240646"/>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itle 4">
            <a:extLst>
              <a:ext uri="{FF2B5EF4-FFF2-40B4-BE49-F238E27FC236}">
                <a16:creationId xmlns:a16="http://schemas.microsoft.com/office/drawing/2014/main" id="{083207C4-681D-4388-B80E-EE2FA349AF02}"/>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EC3EB1D7-DB39-4B87-83A2-C41A68F7435E}"/>
              </a:ext>
            </a:extLst>
          </p:cNvPr>
          <p:cNvSpPr>
            <a:spLocks noGrp="1"/>
          </p:cNvSpPr>
          <p:nvPr>
            <p:ph type="dt" sz="half" idx="27"/>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ABD1DB1E-E699-4B1A-BFD3-5F9D0BCDB864}"/>
              </a:ext>
            </a:extLst>
          </p:cNvPr>
          <p:cNvSpPr>
            <a:spLocks noGrp="1"/>
          </p:cNvSpPr>
          <p:nvPr>
            <p:ph type="ftr" sz="quarter" idx="28"/>
          </p:nvPr>
        </p:nvSpPr>
        <p:spPr/>
        <p:txBody>
          <a:bodyPr/>
          <a:lstStyle/>
          <a:p>
            <a:endParaRPr lang="en-US"/>
          </a:p>
        </p:txBody>
      </p:sp>
      <p:sp>
        <p:nvSpPr>
          <p:cNvPr id="6" name="Slide Number Placeholder 5">
            <a:extLst>
              <a:ext uri="{FF2B5EF4-FFF2-40B4-BE49-F238E27FC236}">
                <a16:creationId xmlns:a16="http://schemas.microsoft.com/office/drawing/2014/main" id="{6CF2DF93-F6AF-4392-A308-BFC8349686D0}"/>
              </a:ext>
            </a:extLst>
          </p:cNvPr>
          <p:cNvSpPr>
            <a:spLocks noGrp="1"/>
          </p:cNvSpPr>
          <p:nvPr>
            <p:ph type="sldNum" sz="quarter" idx="2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6047824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Light - Numbered Outline">
    <p:spTree>
      <p:nvGrpSpPr>
        <p:cNvPr id="1" name=""/>
        <p:cNvGrpSpPr/>
        <p:nvPr/>
      </p:nvGrpSpPr>
      <p:grpSpPr>
        <a:xfrm>
          <a:off x="0" y="0"/>
          <a:ext cx="0" cy="0"/>
          <a:chOff x="0" y="0"/>
          <a:chExt cx="0" cy="0"/>
        </a:xfrm>
      </p:grpSpPr>
      <p:pic>
        <p:nvPicPr>
          <p:cNvPr id="28" name="Cloud">
            <a:extLst>
              <a:ext uri="{FF2B5EF4-FFF2-40B4-BE49-F238E27FC236}">
                <a16:creationId xmlns:a16="http://schemas.microsoft.com/office/drawing/2014/main" id="{3CFD71AD-DED9-6542-9425-0CD364D0453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552282" y="4403039"/>
            <a:ext cx="6133750" cy="1695012"/>
          </a:xfrm>
          <a:prstGeom prst="rect">
            <a:avLst/>
          </a:prstGeom>
        </p:spPr>
      </p:pic>
      <p:sp>
        <p:nvSpPr>
          <p:cNvPr id="4" name="Text Placeholder 3">
            <a:extLst>
              <a:ext uri="{FF2B5EF4-FFF2-40B4-BE49-F238E27FC236}">
                <a16:creationId xmlns:a16="http://schemas.microsoft.com/office/drawing/2014/main" id="{0CACCDE9-9415-4B6A-88C5-02BDAA76AAC8}"/>
              </a:ext>
            </a:extLst>
          </p:cNvPr>
          <p:cNvSpPr>
            <a:spLocks noGrp="1"/>
          </p:cNvSpPr>
          <p:nvPr>
            <p:ph type="body" sz="quarter" idx="43"/>
          </p:nvPr>
        </p:nvSpPr>
        <p:spPr>
          <a:xfrm>
            <a:off x="762000" y="1609724"/>
            <a:ext cx="10687050" cy="4505325"/>
          </a:xfrm>
          <a:noFill/>
        </p:spPr>
        <p:txBody>
          <a:bodyPr vert="horz" lIns="0" tIns="0" rIns="0" bIns="0" rtlCol="0">
            <a:noAutofit/>
          </a:bodyPr>
          <a:lstStyle>
            <a:lvl1pPr marL="365125" indent="-365125">
              <a:buClr>
                <a:schemeClr val="accent5"/>
              </a:buClr>
              <a:buFont typeface="+mj-lt"/>
              <a:buAutoNum type="arabicPeriod"/>
              <a:defRPr lang="en-US" dirty="0"/>
            </a:lvl1pPr>
            <a:lvl2pPr marL="548640">
              <a:defRPr lang="en-US" dirty="0"/>
            </a:lvl2pPr>
            <a:lvl3pPr marL="731520">
              <a:defRPr lang="en-US" dirty="0"/>
            </a:lvl3pPr>
            <a:lvl4pPr marL="914400">
              <a:defRPr lang="en-US" dirty="0"/>
            </a:lvl4pPr>
            <a:lvl5pPr marL="1097280">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a:extLst>
              <a:ext uri="{FF2B5EF4-FFF2-40B4-BE49-F238E27FC236}">
                <a16:creationId xmlns:a16="http://schemas.microsoft.com/office/drawing/2014/main" id="{9C807732-3520-4DBF-9B75-86BA2E562DF0}"/>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2BF46362-5F33-4F04-9B32-535D333E29C7}"/>
              </a:ext>
            </a:extLst>
          </p:cNvPr>
          <p:cNvSpPr>
            <a:spLocks noGrp="1"/>
          </p:cNvSpPr>
          <p:nvPr>
            <p:ph type="dt" sz="half" idx="45"/>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4561260-593D-4AD6-A0E4-834F8BAAC63D}"/>
              </a:ext>
            </a:extLst>
          </p:cNvPr>
          <p:cNvSpPr>
            <a:spLocks noGrp="1"/>
          </p:cNvSpPr>
          <p:nvPr>
            <p:ph type="ftr" sz="quarter" idx="46"/>
          </p:nvPr>
        </p:nvSpPr>
        <p:spPr/>
        <p:txBody>
          <a:bodyPr/>
          <a:lstStyle/>
          <a:p>
            <a:endParaRPr lang="en-US"/>
          </a:p>
        </p:txBody>
      </p:sp>
      <p:sp>
        <p:nvSpPr>
          <p:cNvPr id="6" name="Slide Number Placeholder 5">
            <a:extLst>
              <a:ext uri="{FF2B5EF4-FFF2-40B4-BE49-F238E27FC236}">
                <a16:creationId xmlns:a16="http://schemas.microsoft.com/office/drawing/2014/main" id="{B9B71F68-88E7-48F0-B084-32D91B0A0BEB}"/>
              </a:ext>
            </a:extLst>
          </p:cNvPr>
          <p:cNvSpPr>
            <a:spLocks noGrp="1"/>
          </p:cNvSpPr>
          <p:nvPr>
            <p:ph type="sldNum" sz="quarter" idx="47"/>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730003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Dark - Numbered Outline">
    <p:bg>
      <p:bgPr>
        <a:solidFill>
          <a:schemeClr val="tx1"/>
        </a:solidFill>
        <a:effectLst/>
      </p:bgPr>
    </p:bg>
    <p:spTree>
      <p:nvGrpSpPr>
        <p:cNvPr id="1" name=""/>
        <p:cNvGrpSpPr/>
        <p:nvPr/>
      </p:nvGrpSpPr>
      <p:grpSpPr>
        <a:xfrm>
          <a:off x="0" y="0"/>
          <a:ext cx="0" cy="0"/>
          <a:chOff x="0" y="0"/>
          <a:chExt cx="0" cy="0"/>
        </a:xfrm>
      </p:grpSpPr>
      <p:pic>
        <p:nvPicPr>
          <p:cNvPr id="10" name="Cloud">
            <a:extLst>
              <a:ext uri="{FF2B5EF4-FFF2-40B4-BE49-F238E27FC236}">
                <a16:creationId xmlns:a16="http://schemas.microsoft.com/office/drawing/2014/main" id="{EFF16796-4E17-4FE8-979C-14D949353660}"/>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552283" y="4403039"/>
            <a:ext cx="6133748" cy="1695012"/>
          </a:xfrm>
          <a:prstGeom prst="rect">
            <a:avLst/>
          </a:prstGeom>
        </p:spPr>
      </p:pic>
      <p:sp>
        <p:nvSpPr>
          <p:cNvPr id="4" name="Text Placeholder 3">
            <a:extLst>
              <a:ext uri="{FF2B5EF4-FFF2-40B4-BE49-F238E27FC236}">
                <a16:creationId xmlns:a16="http://schemas.microsoft.com/office/drawing/2014/main" id="{0CACCDE9-9415-4B6A-88C5-02BDAA76AAC8}"/>
              </a:ext>
            </a:extLst>
          </p:cNvPr>
          <p:cNvSpPr>
            <a:spLocks noGrp="1"/>
          </p:cNvSpPr>
          <p:nvPr>
            <p:ph type="body" sz="quarter" idx="43"/>
          </p:nvPr>
        </p:nvSpPr>
        <p:spPr>
          <a:xfrm>
            <a:off x="762000" y="1609724"/>
            <a:ext cx="10687050" cy="4505325"/>
          </a:xfrm>
          <a:noFill/>
        </p:spPr>
        <p:txBody>
          <a:bodyPr vert="horz" lIns="0" tIns="0" rIns="0" bIns="0" rtlCol="0">
            <a:noAutofit/>
          </a:bodyPr>
          <a:lstStyle>
            <a:lvl1pPr marL="0" indent="-365760">
              <a:buClr>
                <a:schemeClr val="accent6"/>
              </a:buClr>
              <a:buFont typeface="+mj-lt"/>
              <a:buAutoNum type="arabicPeriod"/>
              <a:defRPr lang="en-US" dirty="0">
                <a:solidFill>
                  <a:schemeClr val="bg1"/>
                </a:solidFill>
              </a:defRPr>
            </a:lvl1pPr>
            <a:lvl2pPr marL="548640">
              <a:defRPr lang="en-US" dirty="0">
                <a:solidFill>
                  <a:schemeClr val="bg1"/>
                </a:solidFill>
              </a:defRPr>
            </a:lvl2pPr>
            <a:lvl3pPr marL="731520">
              <a:defRPr lang="en-US" dirty="0">
                <a:solidFill>
                  <a:schemeClr val="bg1"/>
                </a:solidFill>
              </a:defRPr>
            </a:lvl3pPr>
            <a:lvl4pPr marL="914400">
              <a:defRPr lang="en-US" dirty="0">
                <a:solidFill>
                  <a:schemeClr val="bg1"/>
                </a:solidFill>
              </a:defRPr>
            </a:lvl4pPr>
            <a:lvl5pPr marL="1097280">
              <a:defRPr lang="en-US" dirty="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a:extLst>
              <a:ext uri="{FF2B5EF4-FFF2-40B4-BE49-F238E27FC236}">
                <a16:creationId xmlns:a16="http://schemas.microsoft.com/office/drawing/2014/main" id="{9C807732-3520-4DBF-9B75-86BA2E562DF0}"/>
              </a:ext>
            </a:extLst>
          </p:cNvPr>
          <p:cNvSpPr>
            <a:spLocks noGrp="1"/>
          </p:cNvSpPr>
          <p:nvPr>
            <p:ph type="title" hasCustomPrompt="1"/>
          </p:nvPr>
        </p:nvSpPr>
        <p:spPr/>
        <p:txBody>
          <a:bodyPr/>
          <a:lstStyle>
            <a:lvl1pPr>
              <a:defRPr>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2BF46362-5F33-4F04-9B32-535D333E29C7}"/>
              </a:ext>
            </a:extLst>
          </p:cNvPr>
          <p:cNvSpPr>
            <a:spLocks noGrp="1"/>
          </p:cNvSpPr>
          <p:nvPr>
            <p:ph type="dt" sz="half" idx="45"/>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4561260-593D-4AD6-A0E4-834F8BAAC63D}"/>
              </a:ext>
            </a:extLst>
          </p:cNvPr>
          <p:cNvSpPr>
            <a:spLocks noGrp="1"/>
          </p:cNvSpPr>
          <p:nvPr>
            <p:ph type="ftr" sz="quarter" idx="46"/>
          </p:nvPr>
        </p:nvSpPr>
        <p:spPr/>
        <p:txBody>
          <a:bodyPr/>
          <a:lstStyle/>
          <a:p>
            <a:endParaRPr lang="en-US"/>
          </a:p>
        </p:txBody>
      </p:sp>
      <p:sp>
        <p:nvSpPr>
          <p:cNvPr id="6" name="Slide Number Placeholder 5">
            <a:extLst>
              <a:ext uri="{FF2B5EF4-FFF2-40B4-BE49-F238E27FC236}">
                <a16:creationId xmlns:a16="http://schemas.microsoft.com/office/drawing/2014/main" id="{B9B71F68-88E7-48F0-B084-32D91B0A0BEB}"/>
              </a:ext>
            </a:extLst>
          </p:cNvPr>
          <p:cNvSpPr>
            <a:spLocks noGrp="1"/>
          </p:cNvSpPr>
          <p:nvPr>
            <p:ph type="sldNum" sz="quarter" idx="47"/>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127955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Light - Numbered Outline 2 Column">
    <p:bg>
      <p:bgPr>
        <a:solidFill>
          <a:schemeClr val="bg1"/>
        </a:solidFill>
        <a:effectLst/>
      </p:bgPr>
    </p:bg>
    <p:spTree>
      <p:nvGrpSpPr>
        <p:cNvPr id="1" name=""/>
        <p:cNvGrpSpPr/>
        <p:nvPr/>
      </p:nvGrpSpPr>
      <p:grpSpPr>
        <a:xfrm>
          <a:off x="0" y="0"/>
          <a:ext cx="0" cy="0"/>
          <a:chOff x="0" y="0"/>
          <a:chExt cx="0" cy="0"/>
        </a:xfrm>
      </p:grpSpPr>
      <p:pic>
        <p:nvPicPr>
          <p:cNvPr id="28" name="Cloud">
            <a:extLst>
              <a:ext uri="{FF2B5EF4-FFF2-40B4-BE49-F238E27FC236}">
                <a16:creationId xmlns:a16="http://schemas.microsoft.com/office/drawing/2014/main" id="{3CFD71AD-DED9-6542-9425-0CD364D0453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552282" y="4403039"/>
            <a:ext cx="6133750" cy="1695012"/>
          </a:xfrm>
          <a:prstGeom prst="rect">
            <a:avLst/>
          </a:prstGeom>
        </p:spPr>
      </p:pic>
      <p:sp>
        <p:nvSpPr>
          <p:cNvPr id="4" name="Text Placeholder 3">
            <a:extLst>
              <a:ext uri="{FF2B5EF4-FFF2-40B4-BE49-F238E27FC236}">
                <a16:creationId xmlns:a16="http://schemas.microsoft.com/office/drawing/2014/main" id="{0CACCDE9-9415-4B6A-88C5-02BDAA76AAC8}"/>
              </a:ext>
            </a:extLst>
          </p:cNvPr>
          <p:cNvSpPr>
            <a:spLocks noGrp="1"/>
          </p:cNvSpPr>
          <p:nvPr>
            <p:ph type="body" sz="quarter" idx="43"/>
          </p:nvPr>
        </p:nvSpPr>
        <p:spPr>
          <a:xfrm>
            <a:off x="762000" y="1609724"/>
            <a:ext cx="5084064" cy="4505325"/>
          </a:xfrm>
          <a:noFill/>
        </p:spPr>
        <p:txBody>
          <a:bodyPr vert="horz" lIns="0" tIns="0" rIns="0" bIns="0" rtlCol="0">
            <a:noAutofit/>
          </a:bodyPr>
          <a:lstStyle>
            <a:lvl1pPr marL="365125" indent="-365125">
              <a:buClr>
                <a:schemeClr val="accent5"/>
              </a:buClr>
              <a:buFont typeface="+mj-lt"/>
              <a:buAutoNum type="arabicPeriod"/>
              <a:defRPr lang="en-US" dirty="0"/>
            </a:lvl1pPr>
            <a:lvl2pPr marL="548640">
              <a:defRPr lang="en-US" dirty="0"/>
            </a:lvl2pPr>
            <a:lvl3pPr marL="731520">
              <a:defRPr lang="en-US" dirty="0"/>
            </a:lvl3pPr>
            <a:lvl4pPr marL="914400">
              <a:defRPr lang="en-US" dirty="0"/>
            </a:lvl4pPr>
            <a:lvl5pPr marL="1097280">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a:extLst>
              <a:ext uri="{FF2B5EF4-FFF2-40B4-BE49-F238E27FC236}">
                <a16:creationId xmlns:a16="http://schemas.microsoft.com/office/drawing/2014/main" id="{9C807732-3520-4DBF-9B75-86BA2E562DF0}"/>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2BF46362-5F33-4F04-9B32-535D333E29C7}"/>
              </a:ext>
            </a:extLst>
          </p:cNvPr>
          <p:cNvSpPr>
            <a:spLocks noGrp="1"/>
          </p:cNvSpPr>
          <p:nvPr>
            <p:ph type="dt" sz="half" idx="45"/>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4561260-593D-4AD6-A0E4-834F8BAAC63D}"/>
              </a:ext>
            </a:extLst>
          </p:cNvPr>
          <p:cNvSpPr>
            <a:spLocks noGrp="1"/>
          </p:cNvSpPr>
          <p:nvPr>
            <p:ph type="ftr" sz="quarter" idx="46"/>
          </p:nvPr>
        </p:nvSpPr>
        <p:spPr/>
        <p:txBody>
          <a:bodyPr/>
          <a:lstStyle/>
          <a:p>
            <a:endParaRPr lang="en-US"/>
          </a:p>
        </p:txBody>
      </p:sp>
      <p:sp>
        <p:nvSpPr>
          <p:cNvPr id="6" name="Slide Number Placeholder 5">
            <a:extLst>
              <a:ext uri="{FF2B5EF4-FFF2-40B4-BE49-F238E27FC236}">
                <a16:creationId xmlns:a16="http://schemas.microsoft.com/office/drawing/2014/main" id="{B9B71F68-88E7-48F0-B084-32D91B0A0BEB}"/>
              </a:ext>
            </a:extLst>
          </p:cNvPr>
          <p:cNvSpPr>
            <a:spLocks noGrp="1"/>
          </p:cNvSpPr>
          <p:nvPr>
            <p:ph type="sldNum" sz="quarter" idx="47"/>
          </p:nvPr>
        </p:nvSpPr>
        <p:spPr/>
        <p:txBody>
          <a:bodyPr/>
          <a:lstStyle/>
          <a:p>
            <a:fld id="{E73FBFDE-C799-6544-8CA3-01E7BBC87BC8}" type="slidenum">
              <a:rPr lang="en-US" smtClean="0"/>
              <a:t>‹#›</a:t>
            </a:fld>
            <a:endParaRPr lang="en-US"/>
          </a:p>
        </p:txBody>
      </p:sp>
      <p:sp>
        <p:nvSpPr>
          <p:cNvPr id="9" name="Text Placeholder 3">
            <a:extLst>
              <a:ext uri="{FF2B5EF4-FFF2-40B4-BE49-F238E27FC236}">
                <a16:creationId xmlns:a16="http://schemas.microsoft.com/office/drawing/2014/main" id="{93AB42C3-C7C2-47CD-8E87-C5D5963E7A0E}"/>
              </a:ext>
            </a:extLst>
          </p:cNvPr>
          <p:cNvSpPr>
            <a:spLocks noGrp="1"/>
          </p:cNvSpPr>
          <p:nvPr>
            <p:ph type="body" sz="quarter" idx="48"/>
          </p:nvPr>
        </p:nvSpPr>
        <p:spPr>
          <a:xfrm>
            <a:off x="6364986" y="1609724"/>
            <a:ext cx="5084064" cy="4505325"/>
          </a:xfrm>
          <a:noFill/>
        </p:spPr>
        <p:txBody>
          <a:bodyPr vert="horz" lIns="0" tIns="0" rIns="0" bIns="0" rtlCol="0">
            <a:noAutofit/>
          </a:bodyPr>
          <a:lstStyle>
            <a:lvl1pPr marL="365125" indent="-365125">
              <a:buClr>
                <a:schemeClr val="accent5"/>
              </a:buClr>
              <a:buFont typeface="+mj-lt"/>
              <a:buAutoNum type="arabicPeriod"/>
              <a:defRPr lang="en-US" dirty="0"/>
            </a:lvl1pPr>
            <a:lvl2pPr marL="548640">
              <a:defRPr lang="en-US" dirty="0"/>
            </a:lvl2pPr>
            <a:lvl3pPr marL="731520">
              <a:defRPr lang="en-US" dirty="0"/>
            </a:lvl3pPr>
            <a:lvl4pPr marL="914400">
              <a:defRPr lang="en-US" dirty="0"/>
            </a:lvl4pPr>
            <a:lvl5pPr marL="1097280">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21243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Dark - Numbered Outline 2 Column">
    <p:bg>
      <p:bgPr>
        <a:solidFill>
          <a:schemeClr val="tx1"/>
        </a:solidFill>
        <a:effectLst/>
      </p:bgPr>
    </p:bg>
    <p:spTree>
      <p:nvGrpSpPr>
        <p:cNvPr id="1" name=""/>
        <p:cNvGrpSpPr/>
        <p:nvPr/>
      </p:nvGrpSpPr>
      <p:grpSpPr>
        <a:xfrm>
          <a:off x="0" y="0"/>
          <a:ext cx="0" cy="0"/>
          <a:chOff x="0" y="0"/>
          <a:chExt cx="0" cy="0"/>
        </a:xfrm>
      </p:grpSpPr>
      <p:pic>
        <p:nvPicPr>
          <p:cNvPr id="10" name="Cloud">
            <a:extLst>
              <a:ext uri="{FF2B5EF4-FFF2-40B4-BE49-F238E27FC236}">
                <a16:creationId xmlns:a16="http://schemas.microsoft.com/office/drawing/2014/main" id="{EFF16796-4E17-4FE8-979C-14D949353660}"/>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552283" y="4403039"/>
            <a:ext cx="6133748" cy="1695012"/>
          </a:xfrm>
          <a:prstGeom prst="rect">
            <a:avLst/>
          </a:prstGeom>
        </p:spPr>
      </p:pic>
      <p:sp>
        <p:nvSpPr>
          <p:cNvPr id="4" name="Text Placeholder 3">
            <a:extLst>
              <a:ext uri="{FF2B5EF4-FFF2-40B4-BE49-F238E27FC236}">
                <a16:creationId xmlns:a16="http://schemas.microsoft.com/office/drawing/2014/main" id="{0CACCDE9-9415-4B6A-88C5-02BDAA76AAC8}"/>
              </a:ext>
            </a:extLst>
          </p:cNvPr>
          <p:cNvSpPr>
            <a:spLocks noGrp="1"/>
          </p:cNvSpPr>
          <p:nvPr>
            <p:ph type="body" sz="quarter" idx="43"/>
          </p:nvPr>
        </p:nvSpPr>
        <p:spPr>
          <a:xfrm>
            <a:off x="762000" y="1609724"/>
            <a:ext cx="5084064" cy="4505325"/>
          </a:xfrm>
          <a:noFill/>
        </p:spPr>
        <p:txBody>
          <a:bodyPr vert="horz" lIns="0" tIns="0" rIns="0" bIns="0" rtlCol="0">
            <a:noAutofit/>
          </a:bodyPr>
          <a:lstStyle>
            <a:lvl1pPr marL="0" indent="-365760">
              <a:buClr>
                <a:schemeClr val="accent6"/>
              </a:buClr>
              <a:buFont typeface="+mj-lt"/>
              <a:buAutoNum type="arabicPeriod"/>
              <a:defRPr lang="en-US" dirty="0">
                <a:solidFill>
                  <a:schemeClr val="bg1"/>
                </a:solidFill>
              </a:defRPr>
            </a:lvl1pPr>
            <a:lvl2pPr marL="548640">
              <a:defRPr lang="en-US" dirty="0">
                <a:solidFill>
                  <a:schemeClr val="bg1"/>
                </a:solidFill>
              </a:defRPr>
            </a:lvl2pPr>
            <a:lvl3pPr marL="731520">
              <a:defRPr lang="en-US" dirty="0">
                <a:solidFill>
                  <a:schemeClr val="bg1"/>
                </a:solidFill>
              </a:defRPr>
            </a:lvl3pPr>
            <a:lvl4pPr marL="914400">
              <a:defRPr lang="en-US" dirty="0">
                <a:solidFill>
                  <a:schemeClr val="bg1"/>
                </a:solidFill>
              </a:defRPr>
            </a:lvl4pPr>
            <a:lvl5pPr marL="1097280">
              <a:defRPr lang="en-US" dirty="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a:extLst>
              <a:ext uri="{FF2B5EF4-FFF2-40B4-BE49-F238E27FC236}">
                <a16:creationId xmlns:a16="http://schemas.microsoft.com/office/drawing/2014/main" id="{9C807732-3520-4DBF-9B75-86BA2E562DF0}"/>
              </a:ext>
            </a:extLst>
          </p:cNvPr>
          <p:cNvSpPr>
            <a:spLocks noGrp="1"/>
          </p:cNvSpPr>
          <p:nvPr>
            <p:ph type="title" hasCustomPrompt="1"/>
          </p:nvPr>
        </p:nvSpPr>
        <p:spPr/>
        <p:txBody>
          <a:bodyPr/>
          <a:lstStyle>
            <a:lvl1pPr>
              <a:defRPr>
                <a:solidFill>
                  <a:schemeClr val="bg1"/>
                </a:solidFill>
              </a:defRPr>
            </a:lvl1pPr>
          </a:lstStyle>
          <a:p>
            <a:r>
              <a:rPr lang="en-US" dirty="0"/>
              <a:t>Title</a:t>
            </a:r>
          </a:p>
        </p:txBody>
      </p:sp>
      <p:sp>
        <p:nvSpPr>
          <p:cNvPr id="3" name="Date Placeholder 2">
            <a:extLst>
              <a:ext uri="{FF2B5EF4-FFF2-40B4-BE49-F238E27FC236}">
                <a16:creationId xmlns:a16="http://schemas.microsoft.com/office/drawing/2014/main" id="{2BF46362-5F33-4F04-9B32-535D333E29C7}"/>
              </a:ext>
            </a:extLst>
          </p:cNvPr>
          <p:cNvSpPr>
            <a:spLocks noGrp="1"/>
          </p:cNvSpPr>
          <p:nvPr>
            <p:ph type="dt" sz="half" idx="45"/>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4561260-593D-4AD6-A0E4-834F8BAAC63D}"/>
              </a:ext>
            </a:extLst>
          </p:cNvPr>
          <p:cNvSpPr>
            <a:spLocks noGrp="1"/>
          </p:cNvSpPr>
          <p:nvPr>
            <p:ph type="ftr" sz="quarter" idx="46"/>
          </p:nvPr>
        </p:nvSpPr>
        <p:spPr/>
        <p:txBody>
          <a:bodyPr/>
          <a:lstStyle/>
          <a:p>
            <a:endParaRPr lang="en-US"/>
          </a:p>
        </p:txBody>
      </p:sp>
      <p:sp>
        <p:nvSpPr>
          <p:cNvPr id="6" name="Slide Number Placeholder 5">
            <a:extLst>
              <a:ext uri="{FF2B5EF4-FFF2-40B4-BE49-F238E27FC236}">
                <a16:creationId xmlns:a16="http://schemas.microsoft.com/office/drawing/2014/main" id="{B9B71F68-88E7-48F0-B084-32D91B0A0BEB}"/>
              </a:ext>
            </a:extLst>
          </p:cNvPr>
          <p:cNvSpPr>
            <a:spLocks noGrp="1"/>
          </p:cNvSpPr>
          <p:nvPr>
            <p:ph type="sldNum" sz="quarter" idx="47"/>
          </p:nvPr>
        </p:nvSpPr>
        <p:spPr/>
        <p:txBody>
          <a:bodyPr/>
          <a:lstStyle/>
          <a:p>
            <a:fld id="{E73FBFDE-C799-6544-8CA3-01E7BBC87BC8}" type="slidenum">
              <a:rPr lang="en-US" smtClean="0"/>
              <a:t>‹#›</a:t>
            </a:fld>
            <a:endParaRPr lang="en-US"/>
          </a:p>
        </p:txBody>
      </p:sp>
      <p:sp>
        <p:nvSpPr>
          <p:cNvPr id="9" name="Text Placeholder 3">
            <a:extLst>
              <a:ext uri="{FF2B5EF4-FFF2-40B4-BE49-F238E27FC236}">
                <a16:creationId xmlns:a16="http://schemas.microsoft.com/office/drawing/2014/main" id="{65B0AED4-660C-4741-9A22-50FB3CA4ABA7}"/>
              </a:ext>
            </a:extLst>
          </p:cNvPr>
          <p:cNvSpPr>
            <a:spLocks noGrp="1"/>
          </p:cNvSpPr>
          <p:nvPr>
            <p:ph type="body" sz="quarter" idx="48"/>
          </p:nvPr>
        </p:nvSpPr>
        <p:spPr>
          <a:xfrm>
            <a:off x="6366095" y="1609724"/>
            <a:ext cx="5084064" cy="4505325"/>
          </a:xfrm>
          <a:noFill/>
        </p:spPr>
        <p:txBody>
          <a:bodyPr vert="horz" lIns="0" tIns="0" rIns="0" bIns="0" rtlCol="0">
            <a:noAutofit/>
          </a:bodyPr>
          <a:lstStyle>
            <a:lvl1pPr marL="0" indent="-365760">
              <a:buClr>
                <a:schemeClr val="accent6"/>
              </a:buClr>
              <a:buFont typeface="+mj-lt"/>
              <a:buAutoNum type="arabicPeriod"/>
              <a:defRPr lang="en-US" dirty="0">
                <a:solidFill>
                  <a:schemeClr val="bg1"/>
                </a:solidFill>
              </a:defRPr>
            </a:lvl1pPr>
            <a:lvl2pPr marL="548640">
              <a:defRPr lang="en-US" dirty="0">
                <a:solidFill>
                  <a:schemeClr val="bg1"/>
                </a:solidFill>
              </a:defRPr>
            </a:lvl2pPr>
            <a:lvl3pPr marL="731520">
              <a:defRPr lang="en-US" dirty="0">
                <a:solidFill>
                  <a:schemeClr val="bg1"/>
                </a:solidFill>
              </a:defRPr>
            </a:lvl3pPr>
            <a:lvl4pPr marL="914400">
              <a:defRPr lang="en-US" dirty="0">
                <a:solidFill>
                  <a:schemeClr val="bg1"/>
                </a:solidFill>
              </a:defRPr>
            </a:lvl4pPr>
            <a:lvl5pPr marL="1097280">
              <a:defRPr lang="en-US" dirty="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69858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ight - Title/Subtitle Quad Infographic">
    <p:bg>
      <p:bgRef idx="1001">
        <a:schemeClr val="bg1"/>
      </p:bgRef>
    </p:bg>
    <p:spTree>
      <p:nvGrpSpPr>
        <p:cNvPr id="1" name=""/>
        <p:cNvGrpSpPr/>
        <p:nvPr/>
      </p:nvGrpSpPr>
      <p:grpSpPr>
        <a:xfrm>
          <a:off x="0" y="0"/>
          <a:ext cx="0" cy="0"/>
          <a:chOff x="0" y="0"/>
          <a:chExt cx="0" cy="0"/>
        </a:xfrm>
      </p:grpSpPr>
      <p:pic>
        <p:nvPicPr>
          <p:cNvPr id="16" name="Cloud">
            <a:extLst>
              <a:ext uri="{FF2B5EF4-FFF2-40B4-BE49-F238E27FC236}">
                <a16:creationId xmlns:a16="http://schemas.microsoft.com/office/drawing/2014/main" id="{2836A0A9-B46B-8E44-BD88-E6FFEC5F942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22" name="Subtitle">
            <a:extLst>
              <a:ext uri="{FF2B5EF4-FFF2-40B4-BE49-F238E27FC236}">
                <a16:creationId xmlns:a16="http://schemas.microsoft.com/office/drawing/2014/main" id="{F8627394-C302-DF4A-A2CC-76DC053BE227}"/>
              </a:ext>
            </a:extLst>
          </p:cNvPr>
          <p:cNvSpPr>
            <a:spLocks noGrp="1"/>
          </p:cNvSpPr>
          <p:nvPr>
            <p:ph type="body" sz="quarter" idx="27"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33" name="Picture Placeholder 1">
            <a:extLst>
              <a:ext uri="{FF2B5EF4-FFF2-40B4-BE49-F238E27FC236}">
                <a16:creationId xmlns:a16="http://schemas.microsoft.com/office/drawing/2014/main" id="{DC7ED535-9B24-2444-9E27-765F743C79F0}"/>
              </a:ext>
            </a:extLst>
          </p:cNvPr>
          <p:cNvSpPr>
            <a:spLocks noGrp="1"/>
          </p:cNvSpPr>
          <p:nvPr>
            <p:ph type="pic" sz="quarter" idx="23"/>
          </p:nvPr>
        </p:nvSpPr>
        <p:spPr>
          <a:xfrm>
            <a:off x="766763" y="1609725"/>
            <a:ext cx="1618488" cy="1618488"/>
          </a:xfrm>
          <a:prstGeom prst="rect">
            <a:avLst/>
          </a:prstGeom>
        </p:spPr>
        <p:txBody>
          <a:bodyPr/>
          <a:lstStyle/>
          <a:p>
            <a:r>
              <a:rPr lang="en-GB"/>
              <a:t>Click icon to add picture</a:t>
            </a:r>
            <a:endParaRPr lang="en-US"/>
          </a:p>
        </p:txBody>
      </p:sp>
      <p:sp>
        <p:nvSpPr>
          <p:cNvPr id="25" name="Text Field 1">
            <a:extLst>
              <a:ext uri="{FF2B5EF4-FFF2-40B4-BE49-F238E27FC236}">
                <a16:creationId xmlns:a16="http://schemas.microsoft.com/office/drawing/2014/main" id="{C023883C-5CAF-9849-B009-1426F3585365}"/>
              </a:ext>
            </a:extLst>
          </p:cNvPr>
          <p:cNvSpPr>
            <a:spLocks noGrp="1"/>
          </p:cNvSpPr>
          <p:nvPr>
            <p:ph type="body" sz="quarter" idx="14"/>
          </p:nvPr>
        </p:nvSpPr>
        <p:spPr>
          <a:xfrm>
            <a:off x="2635245" y="1609725"/>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5" name="Picture Placeholder 2">
            <a:extLst>
              <a:ext uri="{FF2B5EF4-FFF2-40B4-BE49-F238E27FC236}">
                <a16:creationId xmlns:a16="http://schemas.microsoft.com/office/drawing/2014/main" id="{422BC426-FCDB-1347-93C5-E0102AEBC39C}"/>
              </a:ext>
            </a:extLst>
          </p:cNvPr>
          <p:cNvSpPr>
            <a:spLocks noGrp="1" noChangeAspect="1"/>
          </p:cNvSpPr>
          <p:nvPr>
            <p:ph type="pic" sz="quarter" idx="25"/>
          </p:nvPr>
        </p:nvSpPr>
        <p:spPr>
          <a:xfrm>
            <a:off x="6350303" y="1609725"/>
            <a:ext cx="1618488" cy="1618488"/>
          </a:xfrm>
          <a:prstGeom prst="rect">
            <a:avLst/>
          </a:prstGeom>
        </p:spPr>
        <p:txBody>
          <a:bodyPr/>
          <a:lstStyle/>
          <a:p>
            <a:r>
              <a:rPr lang="en-GB"/>
              <a:t>Click icon to add picture</a:t>
            </a:r>
            <a:endParaRPr lang="en-US"/>
          </a:p>
        </p:txBody>
      </p:sp>
      <p:sp>
        <p:nvSpPr>
          <p:cNvPr id="31" name="Text Field 2">
            <a:extLst>
              <a:ext uri="{FF2B5EF4-FFF2-40B4-BE49-F238E27FC236}">
                <a16:creationId xmlns:a16="http://schemas.microsoft.com/office/drawing/2014/main" id="{0EDDA99D-1B70-A347-9716-4968C6A671A3}"/>
              </a:ext>
            </a:extLst>
          </p:cNvPr>
          <p:cNvSpPr>
            <a:spLocks noGrp="1"/>
          </p:cNvSpPr>
          <p:nvPr>
            <p:ph type="body" sz="quarter" idx="21"/>
          </p:nvPr>
        </p:nvSpPr>
        <p:spPr>
          <a:xfrm>
            <a:off x="8224823" y="1609725"/>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4" name="Picture Placeholder 3">
            <a:extLst>
              <a:ext uri="{FF2B5EF4-FFF2-40B4-BE49-F238E27FC236}">
                <a16:creationId xmlns:a16="http://schemas.microsoft.com/office/drawing/2014/main" id="{B5E51CE6-D9C1-DD40-936F-2F700452F826}"/>
              </a:ext>
            </a:extLst>
          </p:cNvPr>
          <p:cNvSpPr>
            <a:spLocks noGrp="1" noChangeAspect="1"/>
          </p:cNvSpPr>
          <p:nvPr>
            <p:ph type="pic" sz="quarter" idx="24"/>
          </p:nvPr>
        </p:nvSpPr>
        <p:spPr>
          <a:xfrm>
            <a:off x="766763" y="4241162"/>
            <a:ext cx="1618488" cy="1618488"/>
          </a:xfrm>
          <a:prstGeom prst="rect">
            <a:avLst/>
          </a:prstGeom>
        </p:spPr>
        <p:txBody>
          <a:bodyPr/>
          <a:lstStyle/>
          <a:p>
            <a:r>
              <a:rPr lang="en-GB"/>
              <a:t>Click icon to add picture</a:t>
            </a:r>
            <a:endParaRPr lang="en-US"/>
          </a:p>
        </p:txBody>
      </p:sp>
      <p:sp>
        <p:nvSpPr>
          <p:cNvPr id="29" name="Text Field 3">
            <a:extLst>
              <a:ext uri="{FF2B5EF4-FFF2-40B4-BE49-F238E27FC236}">
                <a16:creationId xmlns:a16="http://schemas.microsoft.com/office/drawing/2014/main" id="{031D2CD6-C0D8-8147-83B7-2E2A8E87228F}"/>
              </a:ext>
            </a:extLst>
          </p:cNvPr>
          <p:cNvSpPr>
            <a:spLocks noGrp="1"/>
          </p:cNvSpPr>
          <p:nvPr>
            <p:ph type="body" sz="quarter" idx="20"/>
          </p:nvPr>
        </p:nvSpPr>
        <p:spPr>
          <a:xfrm>
            <a:off x="2635245" y="4241162"/>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6" name="Picture Placeholder 4">
            <a:extLst>
              <a:ext uri="{FF2B5EF4-FFF2-40B4-BE49-F238E27FC236}">
                <a16:creationId xmlns:a16="http://schemas.microsoft.com/office/drawing/2014/main" id="{E401E47D-2565-384E-8A5E-2C02D2EAAAAB}"/>
              </a:ext>
            </a:extLst>
          </p:cNvPr>
          <p:cNvSpPr>
            <a:spLocks noGrp="1" noChangeAspect="1"/>
          </p:cNvSpPr>
          <p:nvPr>
            <p:ph type="pic" sz="quarter" idx="26"/>
          </p:nvPr>
        </p:nvSpPr>
        <p:spPr>
          <a:xfrm>
            <a:off x="6350303" y="4241162"/>
            <a:ext cx="1618488" cy="1618488"/>
          </a:xfrm>
          <a:prstGeom prst="rect">
            <a:avLst/>
          </a:prstGeom>
        </p:spPr>
        <p:txBody>
          <a:bodyPr/>
          <a:lstStyle/>
          <a:p>
            <a:r>
              <a:rPr lang="en-GB"/>
              <a:t>Click icon to add picture</a:t>
            </a:r>
            <a:endParaRPr lang="en-US"/>
          </a:p>
        </p:txBody>
      </p:sp>
      <p:sp>
        <p:nvSpPr>
          <p:cNvPr id="32" name="Text Field 4">
            <a:extLst>
              <a:ext uri="{FF2B5EF4-FFF2-40B4-BE49-F238E27FC236}">
                <a16:creationId xmlns:a16="http://schemas.microsoft.com/office/drawing/2014/main" id="{41923FF5-9A13-1F4B-89D9-62FE2B438352}"/>
              </a:ext>
            </a:extLst>
          </p:cNvPr>
          <p:cNvSpPr>
            <a:spLocks noGrp="1"/>
          </p:cNvSpPr>
          <p:nvPr>
            <p:ph type="body" sz="quarter" idx="22"/>
          </p:nvPr>
        </p:nvSpPr>
        <p:spPr>
          <a:xfrm>
            <a:off x="8224823" y="4241162"/>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itle 3">
            <a:extLst>
              <a:ext uri="{FF2B5EF4-FFF2-40B4-BE49-F238E27FC236}">
                <a16:creationId xmlns:a16="http://schemas.microsoft.com/office/drawing/2014/main" id="{EA56FC21-9E73-4F6F-9512-715B2F6AE707}"/>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80A4CAAD-4985-4FFF-BE24-1873DC385CA6}"/>
              </a:ext>
            </a:extLst>
          </p:cNvPr>
          <p:cNvSpPr>
            <a:spLocks noGrp="1"/>
          </p:cNvSpPr>
          <p:nvPr>
            <p:ph type="dt" sz="half" idx="2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9DD6AD3B-D115-41B9-A024-91B560E170AD}"/>
              </a:ext>
            </a:extLst>
          </p:cNvPr>
          <p:cNvSpPr>
            <a:spLocks noGrp="1"/>
          </p:cNvSpPr>
          <p:nvPr>
            <p:ph type="ftr" sz="quarter" idx="29"/>
          </p:nvPr>
        </p:nvSpPr>
        <p:spPr/>
        <p:txBody>
          <a:bodyPr/>
          <a:lstStyle/>
          <a:p>
            <a:endParaRPr lang="en-US"/>
          </a:p>
        </p:txBody>
      </p:sp>
      <p:sp>
        <p:nvSpPr>
          <p:cNvPr id="6" name="Slide Number Placeholder 5">
            <a:extLst>
              <a:ext uri="{FF2B5EF4-FFF2-40B4-BE49-F238E27FC236}">
                <a16:creationId xmlns:a16="http://schemas.microsoft.com/office/drawing/2014/main" id="{D5F57306-2538-4D77-8134-400C30C727EE}"/>
              </a:ext>
            </a:extLst>
          </p:cNvPr>
          <p:cNvSpPr>
            <a:spLocks noGrp="1"/>
          </p:cNvSpPr>
          <p:nvPr>
            <p:ph type="sldNum" sz="quarter" idx="3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42665627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ark - Title/Subtitle Quad Infographic">
    <p:bg>
      <p:bgRef idx="1001">
        <a:schemeClr val="bg1"/>
      </p:bgRef>
    </p:bg>
    <p:spTree>
      <p:nvGrpSpPr>
        <p:cNvPr id="1" name=""/>
        <p:cNvGrpSpPr/>
        <p:nvPr/>
      </p:nvGrpSpPr>
      <p:grpSpPr>
        <a:xfrm>
          <a:off x="0" y="0"/>
          <a:ext cx="0" cy="0"/>
          <a:chOff x="0" y="0"/>
          <a:chExt cx="0" cy="0"/>
        </a:xfrm>
      </p:grpSpPr>
      <p:pic>
        <p:nvPicPr>
          <p:cNvPr id="16" name="Cloud">
            <a:extLst>
              <a:ext uri="{FF2B5EF4-FFF2-40B4-BE49-F238E27FC236}">
                <a16:creationId xmlns:a16="http://schemas.microsoft.com/office/drawing/2014/main" id="{A59691D8-12D1-8E4C-8346-D9FD6743C1B6}"/>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22" name="Subtitle">
            <a:extLst>
              <a:ext uri="{FF2B5EF4-FFF2-40B4-BE49-F238E27FC236}">
                <a16:creationId xmlns:a16="http://schemas.microsoft.com/office/drawing/2014/main" id="{F8627394-C302-DF4A-A2CC-76DC053BE227}"/>
              </a:ext>
            </a:extLst>
          </p:cNvPr>
          <p:cNvSpPr>
            <a:spLocks noGrp="1"/>
          </p:cNvSpPr>
          <p:nvPr>
            <p:ph type="body" sz="quarter" idx="27"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33" name="Picture Placeholder 1">
            <a:extLst>
              <a:ext uri="{FF2B5EF4-FFF2-40B4-BE49-F238E27FC236}">
                <a16:creationId xmlns:a16="http://schemas.microsoft.com/office/drawing/2014/main" id="{DC7ED535-9B24-2444-9E27-765F743C79F0}"/>
              </a:ext>
            </a:extLst>
          </p:cNvPr>
          <p:cNvSpPr>
            <a:spLocks noGrp="1"/>
          </p:cNvSpPr>
          <p:nvPr>
            <p:ph type="pic" sz="quarter" idx="23"/>
          </p:nvPr>
        </p:nvSpPr>
        <p:spPr>
          <a:xfrm>
            <a:off x="766763" y="1609725"/>
            <a:ext cx="1618488" cy="1618488"/>
          </a:xfrm>
          <a:prstGeom prst="rect">
            <a:avLst/>
          </a:prstGeom>
        </p:spPr>
        <p:txBody>
          <a:bodyPr/>
          <a:lstStyle/>
          <a:p>
            <a:r>
              <a:rPr lang="en-GB"/>
              <a:t>Click icon to add picture</a:t>
            </a:r>
            <a:endParaRPr lang="en-US"/>
          </a:p>
        </p:txBody>
      </p:sp>
      <p:sp>
        <p:nvSpPr>
          <p:cNvPr id="25" name="Text Field 1">
            <a:extLst>
              <a:ext uri="{FF2B5EF4-FFF2-40B4-BE49-F238E27FC236}">
                <a16:creationId xmlns:a16="http://schemas.microsoft.com/office/drawing/2014/main" id="{C023883C-5CAF-9849-B009-1426F3585365}"/>
              </a:ext>
            </a:extLst>
          </p:cNvPr>
          <p:cNvSpPr>
            <a:spLocks noGrp="1"/>
          </p:cNvSpPr>
          <p:nvPr>
            <p:ph type="body" sz="quarter" idx="14"/>
          </p:nvPr>
        </p:nvSpPr>
        <p:spPr>
          <a:xfrm>
            <a:off x="2635245" y="1609725"/>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5" name="Picture Placeholder 2">
            <a:extLst>
              <a:ext uri="{FF2B5EF4-FFF2-40B4-BE49-F238E27FC236}">
                <a16:creationId xmlns:a16="http://schemas.microsoft.com/office/drawing/2014/main" id="{422BC426-FCDB-1347-93C5-E0102AEBC39C}"/>
              </a:ext>
            </a:extLst>
          </p:cNvPr>
          <p:cNvSpPr>
            <a:spLocks noGrp="1" noChangeAspect="1"/>
          </p:cNvSpPr>
          <p:nvPr>
            <p:ph type="pic" sz="quarter" idx="25"/>
          </p:nvPr>
        </p:nvSpPr>
        <p:spPr>
          <a:xfrm>
            <a:off x="6350303" y="1609725"/>
            <a:ext cx="1618488" cy="1618488"/>
          </a:xfrm>
          <a:prstGeom prst="rect">
            <a:avLst/>
          </a:prstGeom>
        </p:spPr>
        <p:txBody>
          <a:bodyPr/>
          <a:lstStyle/>
          <a:p>
            <a:r>
              <a:rPr lang="en-GB"/>
              <a:t>Click icon to add picture</a:t>
            </a:r>
            <a:endParaRPr lang="en-US"/>
          </a:p>
        </p:txBody>
      </p:sp>
      <p:sp>
        <p:nvSpPr>
          <p:cNvPr id="31" name="Text Field 2">
            <a:extLst>
              <a:ext uri="{FF2B5EF4-FFF2-40B4-BE49-F238E27FC236}">
                <a16:creationId xmlns:a16="http://schemas.microsoft.com/office/drawing/2014/main" id="{0EDDA99D-1B70-A347-9716-4968C6A671A3}"/>
              </a:ext>
            </a:extLst>
          </p:cNvPr>
          <p:cNvSpPr>
            <a:spLocks noGrp="1"/>
          </p:cNvSpPr>
          <p:nvPr>
            <p:ph type="body" sz="quarter" idx="21"/>
          </p:nvPr>
        </p:nvSpPr>
        <p:spPr>
          <a:xfrm>
            <a:off x="8224823" y="1609725"/>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4" name="Picture Placeholder 3">
            <a:extLst>
              <a:ext uri="{FF2B5EF4-FFF2-40B4-BE49-F238E27FC236}">
                <a16:creationId xmlns:a16="http://schemas.microsoft.com/office/drawing/2014/main" id="{B5E51CE6-D9C1-DD40-936F-2F700452F826}"/>
              </a:ext>
            </a:extLst>
          </p:cNvPr>
          <p:cNvSpPr>
            <a:spLocks noGrp="1" noChangeAspect="1"/>
          </p:cNvSpPr>
          <p:nvPr>
            <p:ph type="pic" sz="quarter" idx="24"/>
          </p:nvPr>
        </p:nvSpPr>
        <p:spPr>
          <a:xfrm>
            <a:off x="766763" y="4241162"/>
            <a:ext cx="1618488" cy="1618488"/>
          </a:xfrm>
          <a:prstGeom prst="rect">
            <a:avLst/>
          </a:prstGeom>
        </p:spPr>
        <p:txBody>
          <a:bodyPr/>
          <a:lstStyle/>
          <a:p>
            <a:r>
              <a:rPr lang="en-GB"/>
              <a:t>Click icon to add picture</a:t>
            </a:r>
            <a:endParaRPr lang="en-US"/>
          </a:p>
        </p:txBody>
      </p:sp>
      <p:sp>
        <p:nvSpPr>
          <p:cNvPr id="29" name="Text Field 3">
            <a:extLst>
              <a:ext uri="{FF2B5EF4-FFF2-40B4-BE49-F238E27FC236}">
                <a16:creationId xmlns:a16="http://schemas.microsoft.com/office/drawing/2014/main" id="{031D2CD6-C0D8-8147-83B7-2E2A8E87228F}"/>
              </a:ext>
            </a:extLst>
          </p:cNvPr>
          <p:cNvSpPr>
            <a:spLocks noGrp="1"/>
          </p:cNvSpPr>
          <p:nvPr>
            <p:ph type="body" sz="quarter" idx="20"/>
          </p:nvPr>
        </p:nvSpPr>
        <p:spPr>
          <a:xfrm>
            <a:off x="2635245" y="4241162"/>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6" name="Picture Placeholder 4">
            <a:extLst>
              <a:ext uri="{FF2B5EF4-FFF2-40B4-BE49-F238E27FC236}">
                <a16:creationId xmlns:a16="http://schemas.microsoft.com/office/drawing/2014/main" id="{E401E47D-2565-384E-8A5E-2C02D2EAAAAB}"/>
              </a:ext>
            </a:extLst>
          </p:cNvPr>
          <p:cNvSpPr>
            <a:spLocks noGrp="1" noChangeAspect="1"/>
          </p:cNvSpPr>
          <p:nvPr>
            <p:ph type="pic" sz="quarter" idx="26"/>
          </p:nvPr>
        </p:nvSpPr>
        <p:spPr>
          <a:xfrm>
            <a:off x="6350303" y="4241162"/>
            <a:ext cx="1618488" cy="1618488"/>
          </a:xfrm>
          <a:prstGeom prst="rect">
            <a:avLst/>
          </a:prstGeom>
        </p:spPr>
        <p:txBody>
          <a:bodyPr/>
          <a:lstStyle/>
          <a:p>
            <a:r>
              <a:rPr lang="en-GB"/>
              <a:t>Click icon to add picture</a:t>
            </a:r>
            <a:endParaRPr lang="en-US"/>
          </a:p>
        </p:txBody>
      </p:sp>
      <p:sp>
        <p:nvSpPr>
          <p:cNvPr id="32" name="Text Field 4">
            <a:extLst>
              <a:ext uri="{FF2B5EF4-FFF2-40B4-BE49-F238E27FC236}">
                <a16:creationId xmlns:a16="http://schemas.microsoft.com/office/drawing/2014/main" id="{41923FF5-9A13-1F4B-89D9-62FE2B438352}"/>
              </a:ext>
            </a:extLst>
          </p:cNvPr>
          <p:cNvSpPr>
            <a:spLocks noGrp="1"/>
          </p:cNvSpPr>
          <p:nvPr>
            <p:ph type="body" sz="quarter" idx="22"/>
          </p:nvPr>
        </p:nvSpPr>
        <p:spPr>
          <a:xfrm>
            <a:off x="8224823" y="4241162"/>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itle 3">
            <a:extLst>
              <a:ext uri="{FF2B5EF4-FFF2-40B4-BE49-F238E27FC236}">
                <a16:creationId xmlns:a16="http://schemas.microsoft.com/office/drawing/2014/main" id="{D3F5A0DB-77B7-43EC-848A-C3EEA5F4DC8F}"/>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1A2928A2-36B1-4B61-82B8-0724A988B968}"/>
              </a:ext>
            </a:extLst>
          </p:cNvPr>
          <p:cNvSpPr>
            <a:spLocks noGrp="1"/>
          </p:cNvSpPr>
          <p:nvPr>
            <p:ph type="dt" sz="half" idx="2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898365B2-9A7D-4291-A052-A65B0C767BBE}"/>
              </a:ext>
            </a:extLst>
          </p:cNvPr>
          <p:cNvSpPr>
            <a:spLocks noGrp="1"/>
          </p:cNvSpPr>
          <p:nvPr>
            <p:ph type="ftr" sz="quarter" idx="29"/>
          </p:nvPr>
        </p:nvSpPr>
        <p:spPr/>
        <p:txBody>
          <a:bodyPr/>
          <a:lstStyle/>
          <a:p>
            <a:endParaRPr lang="en-US"/>
          </a:p>
        </p:txBody>
      </p:sp>
      <p:sp>
        <p:nvSpPr>
          <p:cNvPr id="6" name="Slide Number Placeholder 5">
            <a:extLst>
              <a:ext uri="{FF2B5EF4-FFF2-40B4-BE49-F238E27FC236}">
                <a16:creationId xmlns:a16="http://schemas.microsoft.com/office/drawing/2014/main" id="{6761CBF8-87F2-4E8D-9C05-48F5D29D5D78}"/>
              </a:ext>
            </a:extLst>
          </p:cNvPr>
          <p:cNvSpPr>
            <a:spLocks noGrp="1"/>
          </p:cNvSpPr>
          <p:nvPr>
            <p:ph type="sldNum" sz="quarter" idx="3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3788931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Light - Blank">
    <p:spTree>
      <p:nvGrpSpPr>
        <p:cNvPr id="1" name=""/>
        <p:cNvGrpSpPr/>
        <p:nvPr/>
      </p:nvGrpSpPr>
      <p:grpSpPr>
        <a:xfrm>
          <a:off x="0" y="0"/>
          <a:ext cx="0" cy="0"/>
          <a:chOff x="0" y="0"/>
          <a:chExt cx="0" cy="0"/>
        </a:xfrm>
      </p:grpSpPr>
      <p:pic>
        <p:nvPicPr>
          <p:cNvPr id="12" name="Cloud">
            <a:extLst>
              <a:ext uri="{FF2B5EF4-FFF2-40B4-BE49-F238E27FC236}">
                <a16:creationId xmlns:a16="http://schemas.microsoft.com/office/drawing/2014/main" id="{8BD8F955-3E3E-4E6E-A650-C4E0C80495AD}"/>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pic>
        <p:nvPicPr>
          <p:cNvPr id="6" name="OTag">
            <a:extLst>
              <a:ext uri="{FF2B5EF4-FFF2-40B4-BE49-F238E27FC236}">
                <a16:creationId xmlns:a16="http://schemas.microsoft.com/office/drawing/2014/main" id="{0F682282-A332-4D5C-89F4-38480EC33F4D}"/>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0" name="OTag">
            <a:extLst>
              <a:ext uri="{FF2B5EF4-FFF2-40B4-BE49-F238E27FC236}">
                <a16:creationId xmlns:a16="http://schemas.microsoft.com/office/drawing/2014/main" id="{00F1077A-D301-437A-8CE7-A0EA6CDECB51}"/>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B6E29D2F-E9BE-442D-8048-30D82B0FA2D2}"/>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4" name="Footer Placeholder 3">
            <a:extLst>
              <a:ext uri="{FF2B5EF4-FFF2-40B4-BE49-F238E27FC236}">
                <a16:creationId xmlns:a16="http://schemas.microsoft.com/office/drawing/2014/main" id="{4249E66D-873C-4E3D-B665-952DA3AD6C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2D4C26-D77F-4F76-BA95-32055FEC61F8}"/>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549057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Dark - Blank">
    <p:bg>
      <p:bgPr>
        <a:solidFill>
          <a:schemeClr val="bg1"/>
        </a:solidFill>
        <a:effectLst/>
      </p:bgPr>
    </p:bg>
    <p:spTree>
      <p:nvGrpSpPr>
        <p:cNvPr id="1" name=""/>
        <p:cNvGrpSpPr/>
        <p:nvPr/>
      </p:nvGrpSpPr>
      <p:grpSpPr>
        <a:xfrm>
          <a:off x="0" y="0"/>
          <a:ext cx="0" cy="0"/>
          <a:chOff x="0" y="0"/>
          <a:chExt cx="0" cy="0"/>
        </a:xfrm>
      </p:grpSpPr>
      <p:pic>
        <p:nvPicPr>
          <p:cNvPr id="7" name="OTag">
            <a:extLst>
              <a:ext uri="{FF2B5EF4-FFF2-40B4-BE49-F238E27FC236}">
                <a16:creationId xmlns:a16="http://schemas.microsoft.com/office/drawing/2014/main" id="{1CFFF60E-C73F-41DD-B4B9-8792F4C0D80D}"/>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1" name="Cloud">
            <a:extLst>
              <a:ext uri="{FF2B5EF4-FFF2-40B4-BE49-F238E27FC236}">
                <a16:creationId xmlns:a16="http://schemas.microsoft.com/office/drawing/2014/main" id="{A2A0E6A0-6580-9B4E-8437-9949DBFBF2B6}"/>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Date Placeholder 2">
            <a:extLst>
              <a:ext uri="{FF2B5EF4-FFF2-40B4-BE49-F238E27FC236}">
                <a16:creationId xmlns:a16="http://schemas.microsoft.com/office/drawing/2014/main" id="{1DEECACB-46C4-4A42-8159-4ABC00F85DC7}"/>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4" name="Footer Placeholder 3">
            <a:extLst>
              <a:ext uri="{FF2B5EF4-FFF2-40B4-BE49-F238E27FC236}">
                <a16:creationId xmlns:a16="http://schemas.microsoft.com/office/drawing/2014/main" id="{21AED7B6-E930-4B73-845F-99262175EA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691DFD-B788-4684-96F9-4DD21020B309}"/>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1113567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Light - Title Only">
    <p:spTree>
      <p:nvGrpSpPr>
        <p:cNvPr id="1" name=""/>
        <p:cNvGrpSpPr/>
        <p:nvPr/>
      </p:nvGrpSpPr>
      <p:grpSpPr>
        <a:xfrm>
          <a:off x="0" y="0"/>
          <a:ext cx="0" cy="0"/>
          <a:chOff x="0" y="0"/>
          <a:chExt cx="0" cy="0"/>
        </a:xfrm>
      </p:grpSpPr>
      <p:pic>
        <p:nvPicPr>
          <p:cNvPr id="7" name="Cloud">
            <a:extLst>
              <a:ext uri="{FF2B5EF4-FFF2-40B4-BE49-F238E27FC236}">
                <a16:creationId xmlns:a16="http://schemas.microsoft.com/office/drawing/2014/main" id="{A52109B5-4152-894B-9BF6-17B5458CC9C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4" name="Title 3">
            <a:extLst>
              <a:ext uri="{FF2B5EF4-FFF2-40B4-BE49-F238E27FC236}">
                <a16:creationId xmlns:a16="http://schemas.microsoft.com/office/drawing/2014/main" id="{F5090641-BB3E-479D-A754-1B2B6F37AEB9}"/>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1153D77D-CD9E-445C-8F26-904F65B519A3}"/>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50DAEFA0-C12C-4365-A532-D29F819542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038FD-33E0-4C25-AC00-13FEB177A45C}"/>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4280027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Dark - Title 1 Column">
    <p:bg>
      <p:bgRef idx="1001">
        <a:schemeClr val="bg1"/>
      </p:bgRef>
    </p:bg>
    <p:spTree>
      <p:nvGrpSpPr>
        <p:cNvPr id="1" name=""/>
        <p:cNvGrpSpPr/>
        <p:nvPr/>
      </p:nvGrpSpPr>
      <p:grpSpPr>
        <a:xfrm>
          <a:off x="0" y="0"/>
          <a:ext cx="0" cy="0"/>
          <a:chOff x="0" y="0"/>
          <a:chExt cx="0" cy="0"/>
        </a:xfrm>
      </p:grpSpPr>
      <p:pic>
        <p:nvPicPr>
          <p:cNvPr id="8" name="Cloud">
            <a:extLst>
              <a:ext uri="{FF2B5EF4-FFF2-40B4-BE49-F238E27FC236}">
                <a16:creationId xmlns:a16="http://schemas.microsoft.com/office/drawing/2014/main" id="{6D6FFA39-C5A8-964A-B2FE-D6F8EB7EB96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4" name="Content Placeholder 3">
            <a:extLst>
              <a:ext uri="{FF2B5EF4-FFF2-40B4-BE49-F238E27FC236}">
                <a16:creationId xmlns:a16="http://schemas.microsoft.com/office/drawing/2014/main" id="{48DE7315-8D61-4C6A-B9C0-F07567A04CC5}"/>
              </a:ext>
            </a:extLst>
          </p:cNvPr>
          <p:cNvSpPr>
            <a:spLocks noGrp="1"/>
          </p:cNvSpPr>
          <p:nvPr>
            <p:ph sz="quarter" idx="13"/>
          </p:nvPr>
        </p:nvSpPr>
        <p:spPr>
          <a:xfrm>
            <a:off x="771525" y="1600200"/>
            <a:ext cx="10671175"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itle 4">
            <a:extLst>
              <a:ext uri="{FF2B5EF4-FFF2-40B4-BE49-F238E27FC236}">
                <a16:creationId xmlns:a16="http://schemas.microsoft.com/office/drawing/2014/main" id="{B97CAD67-FAD1-46CA-BDA2-0A0141647918}"/>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B13D7001-FB5A-4601-97ED-F7B118AEEF1B}"/>
              </a:ext>
            </a:extLst>
          </p:cNvPr>
          <p:cNvSpPr>
            <a:spLocks noGrp="1"/>
          </p:cNvSpPr>
          <p:nvPr>
            <p:ph type="dt" sz="half" idx="14"/>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9A8561F1-3666-4956-BFDC-75350F74460E}"/>
              </a:ext>
            </a:extLst>
          </p:cNvPr>
          <p:cNvSpPr>
            <a:spLocks noGrp="1"/>
          </p:cNvSpPr>
          <p:nvPr>
            <p:ph type="ftr" sz="quarter" idx="15"/>
          </p:nvPr>
        </p:nvSpPr>
        <p:spPr/>
        <p:txBody>
          <a:bodyPr/>
          <a:lstStyle/>
          <a:p>
            <a:endParaRPr lang="en-US"/>
          </a:p>
        </p:txBody>
      </p:sp>
      <p:sp>
        <p:nvSpPr>
          <p:cNvPr id="6" name="Slide Number Placeholder 5">
            <a:extLst>
              <a:ext uri="{FF2B5EF4-FFF2-40B4-BE49-F238E27FC236}">
                <a16:creationId xmlns:a16="http://schemas.microsoft.com/office/drawing/2014/main" id="{2D11022C-732A-4A28-8D73-4FE28C0CA3B0}"/>
              </a:ext>
            </a:extLst>
          </p:cNvPr>
          <p:cNvSpPr>
            <a:spLocks noGrp="1"/>
          </p:cNvSpPr>
          <p:nvPr>
            <p:ph type="sldNum" sz="quarter" idx="16"/>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5560589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Dark - Title Only">
    <p:spTree>
      <p:nvGrpSpPr>
        <p:cNvPr id="1" name=""/>
        <p:cNvGrpSpPr/>
        <p:nvPr/>
      </p:nvGrpSpPr>
      <p:grpSpPr>
        <a:xfrm>
          <a:off x="0" y="0"/>
          <a:ext cx="0" cy="0"/>
          <a:chOff x="0" y="0"/>
          <a:chExt cx="0" cy="0"/>
        </a:xfrm>
      </p:grpSpPr>
      <p:pic>
        <p:nvPicPr>
          <p:cNvPr id="7" name="Cloud">
            <a:extLst>
              <a:ext uri="{FF2B5EF4-FFF2-40B4-BE49-F238E27FC236}">
                <a16:creationId xmlns:a16="http://schemas.microsoft.com/office/drawing/2014/main" id="{05859F96-E4B3-8747-B027-10CA6EDB3EE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4" name="Title 3">
            <a:extLst>
              <a:ext uri="{FF2B5EF4-FFF2-40B4-BE49-F238E27FC236}">
                <a16:creationId xmlns:a16="http://schemas.microsoft.com/office/drawing/2014/main" id="{F495A570-6FAE-4393-89B0-E6BA7AC6B3F9}"/>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10792EEA-DB03-4E8E-B6AB-1122F317F95A}"/>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0EBB5D96-D6C9-4E8C-9D41-A28C7CED92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0D253-6DDA-4486-89F6-5D5732868115}"/>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911523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Light - Title/Subtitle">
    <p:spTree>
      <p:nvGrpSpPr>
        <p:cNvPr id="1" name=""/>
        <p:cNvGrpSpPr/>
        <p:nvPr/>
      </p:nvGrpSpPr>
      <p:grpSpPr>
        <a:xfrm>
          <a:off x="0" y="0"/>
          <a:ext cx="0" cy="0"/>
          <a:chOff x="0" y="0"/>
          <a:chExt cx="0" cy="0"/>
        </a:xfrm>
      </p:grpSpPr>
      <p:pic>
        <p:nvPicPr>
          <p:cNvPr id="8" name="Cloud">
            <a:extLst>
              <a:ext uri="{FF2B5EF4-FFF2-40B4-BE49-F238E27FC236}">
                <a16:creationId xmlns:a16="http://schemas.microsoft.com/office/drawing/2014/main" id="{EE127CFA-8D5C-584E-9C61-6685B547993D}"/>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15" name="Subtitle">
            <a:extLst>
              <a:ext uri="{FF2B5EF4-FFF2-40B4-BE49-F238E27FC236}">
                <a16:creationId xmlns:a16="http://schemas.microsoft.com/office/drawing/2014/main" id="{FC0004EB-159B-A345-859C-0E83416ED930}"/>
              </a:ext>
            </a:extLst>
          </p:cNvPr>
          <p:cNvSpPr>
            <a:spLocks noGrp="1"/>
          </p:cNvSpPr>
          <p:nvPr>
            <p:ph type="body" sz="quarter" idx="11" hasCustomPrompt="1"/>
          </p:nvPr>
        </p:nvSpPr>
        <p:spPr>
          <a:xfrm>
            <a:off x="762000" y="1024235"/>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4" name="Title 3">
            <a:extLst>
              <a:ext uri="{FF2B5EF4-FFF2-40B4-BE49-F238E27FC236}">
                <a16:creationId xmlns:a16="http://schemas.microsoft.com/office/drawing/2014/main" id="{AC6A8D35-C90D-428D-8E15-6F958679D947}"/>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56526A55-50C7-43D1-9A4E-DE6E31578685}"/>
              </a:ext>
            </a:extLst>
          </p:cNvPr>
          <p:cNvSpPr>
            <a:spLocks noGrp="1"/>
          </p:cNvSpPr>
          <p:nvPr>
            <p:ph type="dt" sz="half" idx="12"/>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947ED885-1287-4046-BFFE-E5DEC702C7AE}"/>
              </a:ext>
            </a:extLst>
          </p:cNvPr>
          <p:cNvSpPr>
            <a:spLocks noGrp="1"/>
          </p:cNvSpPr>
          <p:nvPr>
            <p:ph type="ftr" sz="quarter" idx="13"/>
          </p:nvPr>
        </p:nvSpPr>
        <p:spPr/>
        <p:txBody>
          <a:bodyPr/>
          <a:lstStyle/>
          <a:p>
            <a:endParaRPr lang="en-US"/>
          </a:p>
        </p:txBody>
      </p:sp>
      <p:sp>
        <p:nvSpPr>
          <p:cNvPr id="6" name="Slide Number Placeholder 5">
            <a:extLst>
              <a:ext uri="{FF2B5EF4-FFF2-40B4-BE49-F238E27FC236}">
                <a16:creationId xmlns:a16="http://schemas.microsoft.com/office/drawing/2014/main" id="{0A9C1380-E61D-4D70-B7A9-EA2CA56D1441}"/>
              </a:ext>
            </a:extLst>
          </p:cNvPr>
          <p:cNvSpPr>
            <a:spLocks noGrp="1"/>
          </p:cNvSpPr>
          <p:nvPr>
            <p:ph type="sldNum" sz="quarter" idx="14"/>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630501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ark - Title/Subtitle">
    <p:spTree>
      <p:nvGrpSpPr>
        <p:cNvPr id="1" name=""/>
        <p:cNvGrpSpPr/>
        <p:nvPr/>
      </p:nvGrpSpPr>
      <p:grpSpPr>
        <a:xfrm>
          <a:off x="0" y="0"/>
          <a:ext cx="0" cy="0"/>
          <a:chOff x="0" y="0"/>
          <a:chExt cx="0" cy="0"/>
        </a:xfrm>
      </p:grpSpPr>
      <p:pic>
        <p:nvPicPr>
          <p:cNvPr id="8" name="Cloud">
            <a:extLst>
              <a:ext uri="{FF2B5EF4-FFF2-40B4-BE49-F238E27FC236}">
                <a16:creationId xmlns:a16="http://schemas.microsoft.com/office/drawing/2014/main" id="{93BCC98D-F462-9844-9660-2EA01F13EFA4}"/>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15" name="Subtitle">
            <a:extLst>
              <a:ext uri="{FF2B5EF4-FFF2-40B4-BE49-F238E27FC236}">
                <a16:creationId xmlns:a16="http://schemas.microsoft.com/office/drawing/2014/main" id="{FC0004EB-159B-A345-859C-0E83416ED930}"/>
              </a:ext>
            </a:extLst>
          </p:cNvPr>
          <p:cNvSpPr>
            <a:spLocks noGrp="1"/>
          </p:cNvSpPr>
          <p:nvPr>
            <p:ph type="body" sz="quarter" idx="11" hasCustomPrompt="1"/>
          </p:nvPr>
        </p:nvSpPr>
        <p:spPr>
          <a:xfrm>
            <a:off x="762000"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4" name="Title 3">
            <a:extLst>
              <a:ext uri="{FF2B5EF4-FFF2-40B4-BE49-F238E27FC236}">
                <a16:creationId xmlns:a16="http://schemas.microsoft.com/office/drawing/2014/main" id="{C471FF06-338B-46FE-B4FE-F72B7ABAED7F}"/>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5159E3D4-8DE9-4EE7-AF46-396CA0361B33}"/>
              </a:ext>
            </a:extLst>
          </p:cNvPr>
          <p:cNvSpPr>
            <a:spLocks noGrp="1"/>
          </p:cNvSpPr>
          <p:nvPr>
            <p:ph type="dt" sz="half" idx="12"/>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A47ABD9F-CF7B-4739-A09B-21C74EE3D7DA}"/>
              </a:ext>
            </a:extLst>
          </p:cNvPr>
          <p:cNvSpPr>
            <a:spLocks noGrp="1"/>
          </p:cNvSpPr>
          <p:nvPr>
            <p:ph type="ftr" sz="quarter" idx="13"/>
          </p:nvPr>
        </p:nvSpPr>
        <p:spPr/>
        <p:txBody>
          <a:bodyPr/>
          <a:lstStyle/>
          <a:p>
            <a:endParaRPr lang="en-US"/>
          </a:p>
        </p:txBody>
      </p:sp>
      <p:sp>
        <p:nvSpPr>
          <p:cNvPr id="6" name="Slide Number Placeholder 5">
            <a:extLst>
              <a:ext uri="{FF2B5EF4-FFF2-40B4-BE49-F238E27FC236}">
                <a16:creationId xmlns:a16="http://schemas.microsoft.com/office/drawing/2014/main" id="{2C1326A2-CE99-456C-A450-2DC676458CDB}"/>
              </a:ext>
            </a:extLst>
          </p:cNvPr>
          <p:cNvSpPr>
            <a:spLocks noGrp="1"/>
          </p:cNvSpPr>
          <p:nvPr>
            <p:ph type="sldNum" sz="quarter" idx="14"/>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4284344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Light - Metric">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F90C14E-647D-DE45-A3FE-3E841253B489}"/>
              </a:ext>
            </a:extLst>
          </p:cNvPr>
          <p:cNvPicPr>
            <a:picLocks noChangeAspect="1"/>
          </p:cNvPicPr>
          <p:nvPr/>
        </p:nvPicPr>
        <p:blipFill rotWithShape="1">
          <a:blip r:embed="rId2">
            <a:extLst>
              <a:ext uri="{28A0092B-C50C-407E-A947-70E740481C1C}">
                <a14:useLocalDpi xmlns:a14="http://schemas.microsoft.com/office/drawing/2010/main" val="0"/>
              </a:ext>
            </a:extLst>
          </a:blip>
          <a:srcRect l="49997" r="-1"/>
          <a:stretch/>
        </p:blipFill>
        <p:spPr>
          <a:xfrm>
            <a:off x="6095574" y="0"/>
            <a:ext cx="6096425" cy="6858000"/>
          </a:xfrm>
          <a:prstGeom prst="rect">
            <a:avLst/>
          </a:prstGeom>
        </p:spPr>
      </p:pic>
      <p:pic>
        <p:nvPicPr>
          <p:cNvPr id="23" name="OTag">
            <a:extLst>
              <a:ext uri="{FF2B5EF4-FFF2-40B4-BE49-F238E27FC236}">
                <a16:creationId xmlns:a16="http://schemas.microsoft.com/office/drawing/2014/main" id="{000C5F04-372F-427E-81C5-11434B35699B}"/>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71217" y="6355080"/>
            <a:ext cx="502920" cy="502920"/>
          </a:xfrm>
          <a:prstGeom prst="rect">
            <a:avLst/>
          </a:prstGeom>
        </p:spPr>
      </p:pic>
      <p:sp>
        <p:nvSpPr>
          <p:cNvPr id="4" name="Content">
            <a:extLst>
              <a:ext uri="{FF2B5EF4-FFF2-40B4-BE49-F238E27FC236}">
                <a16:creationId xmlns:a16="http://schemas.microsoft.com/office/drawing/2014/main" id="{6FFB33C6-31EA-4D15-AC3F-377D699FA842}"/>
              </a:ext>
            </a:extLst>
          </p:cNvPr>
          <p:cNvSpPr>
            <a:spLocks noGrp="1"/>
          </p:cNvSpPr>
          <p:nvPr>
            <p:ph sz="quarter" idx="14"/>
          </p:nvPr>
        </p:nvSpPr>
        <p:spPr>
          <a:xfrm>
            <a:off x="775225" y="4649788"/>
            <a:ext cx="5072063" cy="14573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a:extLst>
              <a:ext uri="{FF2B5EF4-FFF2-40B4-BE49-F238E27FC236}">
                <a16:creationId xmlns:a16="http://schemas.microsoft.com/office/drawing/2014/main" id="{9A83AB0E-EC5F-476F-B6A9-E6F9CE84E95A}"/>
              </a:ext>
            </a:extLst>
          </p:cNvPr>
          <p:cNvSpPr>
            <a:spLocks noGrp="1"/>
          </p:cNvSpPr>
          <p:nvPr>
            <p:ph type="body" sz="quarter" idx="15" hasCustomPrompt="1"/>
          </p:nvPr>
        </p:nvSpPr>
        <p:spPr>
          <a:xfrm>
            <a:off x="723900" y="1600200"/>
            <a:ext cx="5072063" cy="2415700"/>
          </a:xfrm>
        </p:spPr>
        <p:txBody>
          <a:bodyPr anchor="b" anchorCtr="0"/>
          <a:lstStyle>
            <a:lvl1pPr>
              <a:defRPr sz="8000" b="1">
                <a:solidFill>
                  <a:srgbClr val="AE562C"/>
                </a:solidFill>
              </a:defRPr>
            </a:lvl1pPr>
          </a:lstStyle>
          <a:p>
            <a:pPr lvl="0"/>
            <a:r>
              <a:rPr lang="en-US" dirty="0"/>
              <a:t>00%</a:t>
            </a:r>
          </a:p>
        </p:txBody>
      </p:sp>
      <p:sp>
        <p:nvSpPr>
          <p:cNvPr id="3" name="Date Placeholder 2">
            <a:extLst>
              <a:ext uri="{FF2B5EF4-FFF2-40B4-BE49-F238E27FC236}">
                <a16:creationId xmlns:a16="http://schemas.microsoft.com/office/drawing/2014/main" id="{14EF74DF-FD68-4CDF-B4CE-342E7A165BCB}"/>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89C4B030-1E0B-4CB0-87B4-DF607257368B}"/>
              </a:ext>
            </a:extLst>
          </p:cNvPr>
          <p:cNvSpPr>
            <a:spLocks noGrp="1"/>
          </p:cNvSpPr>
          <p:nvPr>
            <p:ph type="ftr" sz="quarter" idx="17"/>
          </p:nvPr>
        </p:nvSpPr>
        <p:spPr/>
        <p:txBody>
          <a:bodyPr/>
          <a:lstStyle/>
          <a:p>
            <a:endParaRPr lang="en-US"/>
          </a:p>
        </p:txBody>
      </p:sp>
      <p:sp>
        <p:nvSpPr>
          <p:cNvPr id="8" name="Slide Number Placeholder 7">
            <a:extLst>
              <a:ext uri="{FF2B5EF4-FFF2-40B4-BE49-F238E27FC236}">
                <a16:creationId xmlns:a16="http://schemas.microsoft.com/office/drawing/2014/main" id="{CBADD7B5-9676-40DE-A88A-5EC3D33A6577}"/>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755527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Dark - Metric">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5B54DF6-D8D9-3E4B-A5D4-8DB1B36A2111}"/>
              </a:ext>
            </a:extLst>
          </p:cNvPr>
          <p:cNvPicPr>
            <a:picLocks noChangeAspect="1"/>
          </p:cNvPicPr>
          <p:nvPr/>
        </p:nvPicPr>
        <p:blipFill rotWithShape="1">
          <a:blip r:embed="rId2">
            <a:extLst>
              <a:ext uri="{28A0092B-C50C-407E-A947-70E740481C1C}">
                <a14:useLocalDpi xmlns:a14="http://schemas.microsoft.com/office/drawing/2010/main" val="0"/>
              </a:ext>
            </a:extLst>
          </a:blip>
          <a:srcRect l="49997"/>
          <a:stretch/>
        </p:blipFill>
        <p:spPr>
          <a:xfrm>
            <a:off x="6096000" y="0"/>
            <a:ext cx="6096348" cy="6858000"/>
          </a:xfrm>
          <a:prstGeom prst="rect">
            <a:avLst/>
          </a:prstGeom>
        </p:spPr>
      </p:pic>
      <p:pic>
        <p:nvPicPr>
          <p:cNvPr id="12" name="OTag">
            <a:extLst>
              <a:ext uri="{FF2B5EF4-FFF2-40B4-BE49-F238E27FC236}">
                <a16:creationId xmlns:a16="http://schemas.microsoft.com/office/drawing/2014/main" id="{E8A7F756-6885-FD4D-8CAC-01911AF996CA}"/>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4" name="Content">
            <a:extLst>
              <a:ext uri="{FF2B5EF4-FFF2-40B4-BE49-F238E27FC236}">
                <a16:creationId xmlns:a16="http://schemas.microsoft.com/office/drawing/2014/main" id="{6FFB33C6-31EA-4D15-AC3F-377D699FA842}"/>
              </a:ext>
            </a:extLst>
          </p:cNvPr>
          <p:cNvSpPr>
            <a:spLocks noGrp="1"/>
          </p:cNvSpPr>
          <p:nvPr>
            <p:ph sz="quarter" idx="14"/>
          </p:nvPr>
        </p:nvSpPr>
        <p:spPr>
          <a:xfrm>
            <a:off x="775225" y="4649788"/>
            <a:ext cx="5072063" cy="14573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Text Placeholder 4">
            <a:extLst>
              <a:ext uri="{FF2B5EF4-FFF2-40B4-BE49-F238E27FC236}">
                <a16:creationId xmlns:a16="http://schemas.microsoft.com/office/drawing/2014/main" id="{52A6D6F1-EBC4-4335-819B-433720EB173D}"/>
              </a:ext>
            </a:extLst>
          </p:cNvPr>
          <p:cNvSpPr>
            <a:spLocks noGrp="1"/>
          </p:cNvSpPr>
          <p:nvPr>
            <p:ph type="body" sz="quarter" idx="15" hasCustomPrompt="1"/>
          </p:nvPr>
        </p:nvSpPr>
        <p:spPr>
          <a:xfrm>
            <a:off x="723900" y="1600200"/>
            <a:ext cx="5085287" cy="2415700"/>
          </a:xfrm>
        </p:spPr>
        <p:txBody>
          <a:bodyPr anchor="b" anchorCtr="0"/>
          <a:lstStyle>
            <a:lvl1pPr>
              <a:defRPr sz="8000" b="1">
                <a:solidFill>
                  <a:srgbClr val="759C6C"/>
                </a:solidFill>
              </a:defRPr>
            </a:lvl1pPr>
          </a:lstStyle>
          <a:p>
            <a:pPr lvl="0"/>
            <a:r>
              <a:rPr lang="en-US" dirty="0"/>
              <a:t>00%</a:t>
            </a:r>
          </a:p>
        </p:txBody>
      </p:sp>
      <p:sp>
        <p:nvSpPr>
          <p:cNvPr id="3" name="Date Placeholder 2">
            <a:extLst>
              <a:ext uri="{FF2B5EF4-FFF2-40B4-BE49-F238E27FC236}">
                <a16:creationId xmlns:a16="http://schemas.microsoft.com/office/drawing/2014/main" id="{A558375C-46BC-48EA-9DFC-3DF06967D7C3}"/>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84B2DF6E-494A-4D98-888D-68B724E489C5}"/>
              </a:ext>
            </a:extLst>
          </p:cNvPr>
          <p:cNvSpPr>
            <a:spLocks noGrp="1"/>
          </p:cNvSpPr>
          <p:nvPr>
            <p:ph type="ftr" sz="quarter" idx="17"/>
          </p:nvPr>
        </p:nvSpPr>
        <p:spPr/>
        <p:txBody>
          <a:bodyPr/>
          <a:lstStyle/>
          <a:p>
            <a:endParaRPr lang="en-US"/>
          </a:p>
        </p:txBody>
      </p:sp>
      <p:sp>
        <p:nvSpPr>
          <p:cNvPr id="7" name="Slide Number Placeholder 6">
            <a:extLst>
              <a:ext uri="{FF2B5EF4-FFF2-40B4-BE49-F238E27FC236}">
                <a16:creationId xmlns:a16="http://schemas.microsoft.com/office/drawing/2014/main" id="{9BDC2851-E9BE-4691-AE94-635936A66775}"/>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4363862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Light - Data Texture 07 Blank">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681203-42C6-B54E-A5F8-FE2DAE3C0E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5" name="OTag">
            <a:extLst>
              <a:ext uri="{FF2B5EF4-FFF2-40B4-BE49-F238E27FC236}">
                <a16:creationId xmlns:a16="http://schemas.microsoft.com/office/drawing/2014/main" id="{B620A016-1EBE-426A-BB19-9671229484AF}"/>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Date Placeholder 1">
            <a:extLst>
              <a:ext uri="{FF2B5EF4-FFF2-40B4-BE49-F238E27FC236}">
                <a16:creationId xmlns:a16="http://schemas.microsoft.com/office/drawing/2014/main" id="{AADFA4C3-C577-4944-B23B-0E8CEECA00FE}"/>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6" name="Footer Placeholder 5">
            <a:extLst>
              <a:ext uri="{FF2B5EF4-FFF2-40B4-BE49-F238E27FC236}">
                <a16:creationId xmlns:a16="http://schemas.microsoft.com/office/drawing/2014/main" id="{EE548FBC-C180-4348-924F-1AD0DE33EC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993164-8F12-4A57-BCB2-ECAB88B102D4}"/>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3896687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Dark - Data Texture 07 Blank">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38B6F3C-673A-2C4F-BDD8-A174DA9D4B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C6ADE0F8-03AA-E84C-A08A-799EE14D7CA2}"/>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Date Placeholder 1">
            <a:extLst>
              <a:ext uri="{FF2B5EF4-FFF2-40B4-BE49-F238E27FC236}">
                <a16:creationId xmlns:a16="http://schemas.microsoft.com/office/drawing/2014/main" id="{A2DF2B49-8199-43EF-9C31-2EE3E2278A8F}"/>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6" name="Footer Placeholder 5">
            <a:extLst>
              <a:ext uri="{FF2B5EF4-FFF2-40B4-BE49-F238E27FC236}">
                <a16:creationId xmlns:a16="http://schemas.microsoft.com/office/drawing/2014/main" id="{C290A680-202A-4EB8-8426-F81FE6C12D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7B772-BB21-406A-A2FE-5A71474672A4}"/>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6821224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Light - Data Texture 16 Blank">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8A9AF7-F5CE-844F-BBE4-0C983CB99B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pic>
        <p:nvPicPr>
          <p:cNvPr id="12" name="OTag">
            <a:extLst>
              <a:ext uri="{FF2B5EF4-FFF2-40B4-BE49-F238E27FC236}">
                <a16:creationId xmlns:a16="http://schemas.microsoft.com/office/drawing/2014/main" id="{82323826-2F7C-DC44-94F9-0225962BEA89}"/>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F89127AD-303E-4148-925B-F8D854942DC9}"/>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6077CD67-74FC-43EC-912B-8B74B34E5B81}"/>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AC119101-EC6A-4B95-9940-BAB31432AD02}"/>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6662360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Dark - Data Texture 16 Blank">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CF9FCE-AE1C-564C-8F89-B5CD38A47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82323826-2F7C-DC44-94F9-0225962BEA89}"/>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DBAE7266-CBC0-47D9-85A0-91E011093819}"/>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E8638588-07BC-4F98-97FA-975AE1443B66}"/>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848B57A4-1EA3-47FA-AD37-31BB82676BA8}"/>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675048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Light - Data Texture 19 Blank">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57712D2-1637-4940-A323-42EBA61AD5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F4939B61-9B7E-A240-8CE9-7E014F78E016}"/>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34BA956C-AFD4-4D95-9304-BB81E2E12CC5}"/>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C49782E6-C6D7-4588-8CDE-8BB252C535B1}"/>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7AD6286E-40B3-4954-877E-F88E2191B41D}"/>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4597068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Dark - Title">
    <p:spTree>
      <p:nvGrpSpPr>
        <p:cNvPr id="1" name=""/>
        <p:cNvGrpSpPr/>
        <p:nvPr/>
      </p:nvGrpSpPr>
      <p:grpSpPr>
        <a:xfrm>
          <a:off x="0" y="0"/>
          <a:ext cx="0" cy="0"/>
          <a:chOff x="0" y="0"/>
          <a:chExt cx="0" cy="0"/>
        </a:xfrm>
      </p:grpSpPr>
      <p:pic>
        <p:nvPicPr>
          <p:cNvPr id="15" name="Cloud">
            <a:extLst>
              <a:ext uri="{FF2B5EF4-FFF2-40B4-BE49-F238E27FC236}">
                <a16:creationId xmlns:a16="http://schemas.microsoft.com/office/drawing/2014/main" id="{53E58D20-1E4E-43E2-88A3-52402E9A1B11}"/>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bwMode="invGray">
          <a:xfrm>
            <a:off x="7862753" y="25409"/>
            <a:ext cx="4326976" cy="2552429"/>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Title goes here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759C6C"/>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
        <p:nvSpPr>
          <p:cNvPr id="9" name="object 9">
            <a:extLst>
              <a:ext uri="{FF2B5EF4-FFF2-40B4-BE49-F238E27FC236}">
                <a16:creationId xmlns:a16="http://schemas.microsoft.com/office/drawing/2014/main" id="{3F245C91-10B8-42A5-9343-B8007DFEA4E7}"/>
              </a:ext>
            </a:extLst>
          </p:cNvPr>
          <p:cNvSpPr/>
          <p:nvPr/>
        </p:nvSpPr>
        <p:spPr>
          <a:xfrm>
            <a:off x="0" y="0"/>
            <a:ext cx="190482" cy="6857365"/>
          </a:xfrm>
          <a:prstGeom prst="rect">
            <a:avLst/>
          </a:prstGeom>
          <a:blipFill>
            <a:blip r:embed="rId6" cstate="email">
              <a:extLst>
                <a:ext uri="{28A0092B-C50C-407E-A947-70E740481C1C}">
                  <a14:useLocalDpi xmlns:a14="http://schemas.microsoft.com/office/drawing/2010/main"/>
                </a:ext>
              </a:extLst>
            </a:blip>
            <a:stretch>
              <a:fillRect/>
            </a:stretch>
          </a:blipFill>
        </p:spPr>
        <p:txBody>
          <a:bodyPr wrap="square" lIns="0" tIns="0" rIns="0" bIns="0" rtlCol="0"/>
          <a:lstStyle/>
          <a:p>
            <a:endParaRPr sz="2968"/>
          </a:p>
        </p:txBody>
      </p:sp>
    </p:spTree>
    <p:extLst>
      <p:ext uri="{BB962C8B-B14F-4D97-AF65-F5344CB8AC3E}">
        <p14:creationId xmlns:p14="http://schemas.microsoft.com/office/powerpoint/2010/main" val="2658191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Dark - Data Texture 19 Blank">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8D5B665-2B39-6645-BF1F-C5F9BD830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F4939B61-9B7E-A240-8CE9-7E014F78E016}"/>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8A7CFD62-A920-45CB-9691-083BA5642432}"/>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8C4B8371-BFE0-4C4C-9EC8-651A59790856}"/>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BBC47787-CD64-4386-A100-73FB94F88CFA}"/>
              </a:ext>
            </a:extLst>
          </p:cNvPr>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793133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Light - Title and Content">
    <p:spTree>
      <p:nvGrpSpPr>
        <p:cNvPr id="1" name=""/>
        <p:cNvGrpSpPr/>
        <p:nvPr/>
      </p:nvGrpSpPr>
      <p:grpSpPr>
        <a:xfrm>
          <a:off x="0" y="0"/>
          <a:ext cx="0" cy="0"/>
          <a:chOff x="0" y="0"/>
          <a:chExt cx="0" cy="0"/>
        </a:xfrm>
      </p:grpSpPr>
      <p:sp>
        <p:nvSpPr>
          <p:cNvPr id="13" name="Slide Number Placeholder">
            <a:extLst>
              <a:ext uri="{FF2B5EF4-FFF2-40B4-BE49-F238E27FC236}">
                <a16:creationId xmlns:a16="http://schemas.microsoft.com/office/drawing/2014/main" id="{649C3E4A-56A6-4657-815D-5F0928FEFE14}"/>
              </a:ext>
            </a:extLst>
          </p:cNvPr>
          <p:cNvSpPr>
            <a:spLocks noGrp="1"/>
          </p:cNvSpPr>
          <p:nvPr>
            <p:ph type="sldNum" sz="quarter" idx="12"/>
          </p:nvPr>
        </p:nvSpPr>
        <p:spPr/>
        <p:txBody>
          <a:bodyPr/>
          <a:lstStyle/>
          <a:p>
            <a:fld id="{E73FBFDE-C799-6544-8CA3-01E7BBC87BC8}" type="slidenum">
              <a:rPr lang="en-US" smtClean="0"/>
              <a:t>‹#›</a:t>
            </a:fld>
            <a:endParaRPr lang="en-US"/>
          </a:p>
        </p:txBody>
      </p:sp>
      <p:sp>
        <p:nvSpPr>
          <p:cNvPr id="12" name="Footer Placeholder">
            <a:extLst>
              <a:ext uri="{FF2B5EF4-FFF2-40B4-BE49-F238E27FC236}">
                <a16:creationId xmlns:a16="http://schemas.microsoft.com/office/drawing/2014/main" id="{681B7FDB-21AD-43D3-9629-6865ECE7ADC5}"/>
              </a:ext>
            </a:extLst>
          </p:cNvPr>
          <p:cNvSpPr>
            <a:spLocks noGrp="1"/>
          </p:cNvSpPr>
          <p:nvPr>
            <p:ph type="ftr" sz="quarter" idx="11"/>
          </p:nvPr>
        </p:nvSpPr>
        <p:spPr/>
        <p:txBody>
          <a:bodyPr/>
          <a:lstStyle/>
          <a:p>
            <a:endParaRPr lang="en-US"/>
          </a:p>
        </p:txBody>
      </p:sp>
      <p:sp>
        <p:nvSpPr>
          <p:cNvPr id="11" name="Date Placeholder">
            <a:extLst>
              <a:ext uri="{FF2B5EF4-FFF2-40B4-BE49-F238E27FC236}">
                <a16:creationId xmlns:a16="http://schemas.microsoft.com/office/drawing/2014/main" id="{2872A553-B5A6-4603-91A2-FF76401D8DFC}"/>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4" name="Title 3">
            <a:extLst>
              <a:ext uri="{FF2B5EF4-FFF2-40B4-BE49-F238E27FC236}">
                <a16:creationId xmlns:a16="http://schemas.microsoft.com/office/drawing/2014/main" id="{2F13852C-D243-4D5A-B7E1-09812A4D6444}"/>
              </a:ext>
            </a:extLst>
          </p:cNvPr>
          <p:cNvSpPr>
            <a:spLocks noGrp="1"/>
          </p:cNvSpPr>
          <p:nvPr>
            <p:ph type="title" hasCustomPrompt="1"/>
          </p:nvPr>
        </p:nvSpPr>
        <p:spPr/>
        <p:txBody>
          <a:bodyPr/>
          <a:lstStyle>
            <a:lvl1pPr>
              <a:defRPr/>
            </a:lvl1pPr>
          </a:lstStyle>
          <a:p>
            <a:r>
              <a:rPr lang="en-US" dirty="0"/>
              <a:t>Title</a:t>
            </a:r>
          </a:p>
        </p:txBody>
      </p:sp>
      <p:sp>
        <p:nvSpPr>
          <p:cNvPr id="6" name="Content Placeholder 5">
            <a:extLst>
              <a:ext uri="{FF2B5EF4-FFF2-40B4-BE49-F238E27FC236}">
                <a16:creationId xmlns:a16="http://schemas.microsoft.com/office/drawing/2014/main" id="{5C7F3825-1D38-4C39-8F70-C060E9BEE3D2}"/>
              </a:ext>
            </a:extLst>
          </p:cNvPr>
          <p:cNvSpPr>
            <a:spLocks noGrp="1"/>
          </p:cNvSpPr>
          <p:nvPr>
            <p:ph sz="quarter" idx="13"/>
          </p:nvPr>
        </p:nvSpPr>
        <p:spPr>
          <a:xfrm>
            <a:off x="762000" y="1609725"/>
            <a:ext cx="10687050"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1790266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48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Dark - Title and Content">
    <p:spTree>
      <p:nvGrpSpPr>
        <p:cNvPr id="1" name=""/>
        <p:cNvGrpSpPr/>
        <p:nvPr/>
      </p:nvGrpSpPr>
      <p:grpSpPr>
        <a:xfrm>
          <a:off x="0" y="0"/>
          <a:ext cx="0" cy="0"/>
          <a:chOff x="0" y="0"/>
          <a:chExt cx="0" cy="0"/>
        </a:xfrm>
      </p:grpSpPr>
      <p:sp>
        <p:nvSpPr>
          <p:cNvPr id="13" name="Slide Number Placeholder">
            <a:extLst>
              <a:ext uri="{FF2B5EF4-FFF2-40B4-BE49-F238E27FC236}">
                <a16:creationId xmlns:a16="http://schemas.microsoft.com/office/drawing/2014/main" id="{649C3E4A-56A6-4657-815D-5F0928FEFE14}"/>
              </a:ext>
            </a:extLst>
          </p:cNvPr>
          <p:cNvSpPr>
            <a:spLocks noGrp="1"/>
          </p:cNvSpPr>
          <p:nvPr>
            <p:ph type="sldNum" sz="quarter" idx="12"/>
          </p:nvPr>
        </p:nvSpPr>
        <p:spPr/>
        <p:txBody>
          <a:bodyPr/>
          <a:lstStyle/>
          <a:p>
            <a:fld id="{E73FBFDE-C799-6544-8CA3-01E7BBC87BC8}" type="slidenum">
              <a:rPr lang="en-US" smtClean="0"/>
              <a:t>‹#›</a:t>
            </a:fld>
            <a:endParaRPr lang="en-US"/>
          </a:p>
        </p:txBody>
      </p:sp>
      <p:sp>
        <p:nvSpPr>
          <p:cNvPr id="12" name="Footer Placeholder">
            <a:extLst>
              <a:ext uri="{FF2B5EF4-FFF2-40B4-BE49-F238E27FC236}">
                <a16:creationId xmlns:a16="http://schemas.microsoft.com/office/drawing/2014/main" id="{681B7FDB-21AD-43D3-9629-6865ECE7ADC5}"/>
              </a:ext>
            </a:extLst>
          </p:cNvPr>
          <p:cNvSpPr>
            <a:spLocks noGrp="1"/>
          </p:cNvSpPr>
          <p:nvPr>
            <p:ph type="ftr" sz="quarter" idx="11"/>
          </p:nvPr>
        </p:nvSpPr>
        <p:spPr/>
        <p:txBody>
          <a:bodyPr/>
          <a:lstStyle/>
          <a:p>
            <a:endParaRPr lang="en-US"/>
          </a:p>
        </p:txBody>
      </p:sp>
      <p:sp>
        <p:nvSpPr>
          <p:cNvPr id="11" name="Date Placeholder">
            <a:extLst>
              <a:ext uri="{FF2B5EF4-FFF2-40B4-BE49-F238E27FC236}">
                <a16:creationId xmlns:a16="http://schemas.microsoft.com/office/drawing/2014/main" id="{2872A553-B5A6-4603-91A2-FF76401D8DFC}"/>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2" name="Title 1">
            <a:extLst>
              <a:ext uri="{FF2B5EF4-FFF2-40B4-BE49-F238E27FC236}">
                <a16:creationId xmlns:a16="http://schemas.microsoft.com/office/drawing/2014/main" id="{12612D05-859A-4FDE-924B-FB91696215EA}"/>
              </a:ext>
            </a:extLst>
          </p:cNvPr>
          <p:cNvSpPr>
            <a:spLocks noGrp="1"/>
          </p:cNvSpPr>
          <p:nvPr>
            <p:ph type="title" hasCustomPrompt="1"/>
          </p:nvPr>
        </p:nvSpPr>
        <p:spPr/>
        <p:txBody>
          <a:bodyPr/>
          <a:lstStyle>
            <a:lvl1pPr>
              <a:defRPr/>
            </a:lvl1pPr>
          </a:lstStyle>
          <a:p>
            <a:r>
              <a:rPr lang="en-US" dirty="0"/>
              <a:t>Title</a:t>
            </a:r>
          </a:p>
        </p:txBody>
      </p:sp>
      <p:sp>
        <p:nvSpPr>
          <p:cNvPr id="6" name="Content Placeholder 5">
            <a:extLst>
              <a:ext uri="{FF2B5EF4-FFF2-40B4-BE49-F238E27FC236}">
                <a16:creationId xmlns:a16="http://schemas.microsoft.com/office/drawing/2014/main" id="{437BB3CE-1E42-4557-A754-EAB09439D6F8}"/>
              </a:ext>
            </a:extLst>
          </p:cNvPr>
          <p:cNvSpPr>
            <a:spLocks noGrp="1"/>
          </p:cNvSpPr>
          <p:nvPr>
            <p:ph sz="quarter" idx="13"/>
          </p:nvPr>
        </p:nvSpPr>
        <p:spPr>
          <a:xfrm>
            <a:off x="762000" y="1609725"/>
            <a:ext cx="10677525"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002241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Light - Remote Speaker">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EE69D29-7337-6248-888D-2A0330852627}"/>
              </a:ext>
            </a:extLst>
          </p:cNvPr>
          <p:cNvPicPr>
            <a:picLocks noChangeAspect="1"/>
          </p:cNvPicPr>
          <p:nvPr/>
        </p:nvPicPr>
        <p:blipFill rotWithShape="1">
          <a:blip r:embed="rId2">
            <a:extLst>
              <a:ext uri="{28A0092B-C50C-407E-A947-70E740481C1C}">
                <a14:useLocalDpi xmlns:a14="http://schemas.microsoft.com/office/drawing/2010/main" val="0"/>
              </a:ext>
            </a:extLst>
          </a:blip>
          <a:srcRect l="40000"/>
          <a:stretch/>
        </p:blipFill>
        <p:spPr>
          <a:xfrm>
            <a:off x="4876800" y="0"/>
            <a:ext cx="7315199" cy="6858000"/>
          </a:xfrm>
          <a:prstGeom prst="rect">
            <a:avLst/>
          </a:prstGeom>
        </p:spPr>
      </p:pic>
      <p:sp>
        <p:nvSpPr>
          <p:cNvPr id="20" name="Title">
            <a:extLst>
              <a:ext uri="{FF2B5EF4-FFF2-40B4-BE49-F238E27FC236}">
                <a16:creationId xmlns:a16="http://schemas.microsoft.com/office/drawing/2014/main" id="{D94542D5-A1D6-E542-963D-B72B60EDE019}"/>
              </a:ext>
            </a:extLst>
          </p:cNvPr>
          <p:cNvSpPr>
            <a:spLocks noGrp="1"/>
          </p:cNvSpPr>
          <p:nvPr>
            <p:ph type="title" hasCustomPrompt="1"/>
          </p:nvPr>
        </p:nvSpPr>
        <p:spPr>
          <a:xfrm>
            <a:off x="5385816" y="2351724"/>
            <a:ext cx="6297167" cy="822960"/>
          </a:xfrm>
        </p:spPr>
        <p:txBody>
          <a:bodyPr vert="horz" lIns="0" tIns="0" rIns="0" bIns="0" rtlCol="0" anchor="b">
            <a:noAutofit/>
          </a:bodyPr>
          <a:lstStyle>
            <a:lvl1pPr>
              <a:defRPr lang="en-US" sz="2400" b="1" i="0" baseline="0">
                <a:latin typeface="Oracle Sans Tab" panose="020B0503020204020204" pitchFamily="34" charset="0"/>
                <a:ea typeface="+mn-ea"/>
                <a:cs typeface="Oracle Sans Tab" panose="020B0503020204020204" pitchFamily="34" charset="0"/>
              </a:defRPr>
            </a:lvl1pPr>
          </a:lstStyle>
          <a:p>
            <a:pPr marL="0" lvl="0" indent="0">
              <a:spcBef>
                <a:spcPts val="1000"/>
              </a:spcBef>
              <a:buFont typeface="Arial" panose="020B0604020202020204" pitchFamily="34" charset="0"/>
            </a:pPr>
            <a:r>
              <a:rPr lang="en-US" dirty="0"/>
              <a:t>Add title here. Also remove/replace placeholder image as needed.</a:t>
            </a:r>
          </a:p>
        </p:txBody>
      </p:sp>
      <p:sp>
        <p:nvSpPr>
          <p:cNvPr id="21" name="Text Field">
            <a:extLst>
              <a:ext uri="{FF2B5EF4-FFF2-40B4-BE49-F238E27FC236}">
                <a16:creationId xmlns:a16="http://schemas.microsoft.com/office/drawing/2014/main" id="{517ED098-6976-5549-9CFB-EE89734AF8D4}"/>
              </a:ext>
            </a:extLst>
          </p:cNvPr>
          <p:cNvSpPr>
            <a:spLocks noGrp="1"/>
          </p:cNvSpPr>
          <p:nvPr>
            <p:ph type="body" sz="quarter" idx="16" hasCustomPrompt="1"/>
          </p:nvPr>
        </p:nvSpPr>
        <p:spPr>
          <a:xfrm>
            <a:off x="5385816" y="3662156"/>
            <a:ext cx="6297168" cy="1132486"/>
          </a:xfrm>
          <a:prstGeom prst="rect">
            <a:avLst/>
          </a:prstGeom>
        </p:spPr>
        <p:txBody>
          <a:bodyPr lIns="0" tIns="0" rIns="0" bIns="0">
            <a:normAutofit/>
          </a:bodyPr>
          <a:lstStyle>
            <a:lvl1pPr>
              <a:defRPr sz="2000"/>
            </a:lvl1pPr>
          </a:lstStyle>
          <a:p>
            <a:pPr lvl="0"/>
            <a:r>
              <a:rPr lang="en-US" dirty="0"/>
              <a:t>Title</a:t>
            </a:r>
          </a:p>
          <a:p>
            <a:pPr lvl="0"/>
            <a:r>
              <a:rPr lang="en-US" dirty="0"/>
              <a:t>Company</a:t>
            </a:r>
          </a:p>
          <a:p>
            <a:pPr lvl="0"/>
            <a:r>
              <a:rPr lang="en-US" dirty="0"/>
              <a:t>Date</a:t>
            </a:r>
          </a:p>
        </p:txBody>
      </p:sp>
      <p:pic>
        <p:nvPicPr>
          <p:cNvPr id="10" name="OTag">
            <a:extLst>
              <a:ext uri="{FF2B5EF4-FFF2-40B4-BE49-F238E27FC236}">
                <a16:creationId xmlns:a16="http://schemas.microsoft.com/office/drawing/2014/main" id="{3CE1CF95-2ED4-4044-A052-7E6E1867A5FF}"/>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Picture Placeholder 2">
            <a:extLst>
              <a:ext uri="{FF2B5EF4-FFF2-40B4-BE49-F238E27FC236}">
                <a16:creationId xmlns:a16="http://schemas.microsoft.com/office/drawing/2014/main" id="{32F5E131-FF87-4B2F-9DB6-B4DB095B758D}"/>
              </a:ext>
            </a:extLst>
          </p:cNvPr>
          <p:cNvSpPr>
            <a:spLocks noGrp="1"/>
          </p:cNvSpPr>
          <p:nvPr>
            <p:ph type="pic" sz="quarter" idx="20" hasCustomPrompt="1"/>
          </p:nvPr>
        </p:nvSpPr>
        <p:spPr>
          <a:xfrm>
            <a:off x="0" y="0"/>
            <a:ext cx="4876800" cy="6858000"/>
          </a:xfrm>
        </p:spPr>
        <p:txBody>
          <a:bodyPr anchor="ctr" anchorCtr="1"/>
          <a:lstStyle>
            <a:lvl1pPr>
              <a:defRPr/>
            </a:lvl1pPr>
          </a:lstStyle>
          <a:p>
            <a:r>
              <a:rPr lang="en-US" dirty="0"/>
              <a:t>Click to add image</a:t>
            </a:r>
          </a:p>
        </p:txBody>
      </p:sp>
      <p:sp>
        <p:nvSpPr>
          <p:cNvPr id="2" name="Date Placeholder 1">
            <a:extLst>
              <a:ext uri="{FF2B5EF4-FFF2-40B4-BE49-F238E27FC236}">
                <a16:creationId xmlns:a16="http://schemas.microsoft.com/office/drawing/2014/main" id="{BC86FB79-6AF9-4538-98F2-33825A26DECE}"/>
              </a:ext>
            </a:extLst>
          </p:cNvPr>
          <p:cNvSpPr>
            <a:spLocks noGrp="1"/>
          </p:cNvSpPr>
          <p:nvPr>
            <p:ph type="dt" sz="half" idx="21"/>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4D6A4509-AC78-4360-9126-01A3BC6609AC}"/>
              </a:ext>
            </a:extLst>
          </p:cNvPr>
          <p:cNvSpPr>
            <a:spLocks noGrp="1"/>
          </p:cNvSpPr>
          <p:nvPr>
            <p:ph type="ftr" sz="quarter" idx="22"/>
          </p:nvPr>
        </p:nvSpPr>
        <p:spPr/>
        <p:txBody>
          <a:bodyPr/>
          <a:lstStyle/>
          <a:p>
            <a:endParaRPr lang="en-US"/>
          </a:p>
        </p:txBody>
      </p:sp>
      <p:sp>
        <p:nvSpPr>
          <p:cNvPr id="8" name="Slide Number Placeholder 7">
            <a:extLst>
              <a:ext uri="{FF2B5EF4-FFF2-40B4-BE49-F238E27FC236}">
                <a16:creationId xmlns:a16="http://schemas.microsoft.com/office/drawing/2014/main" id="{6C2FCDC2-FBB6-46F4-9BD5-AE85C1DC3F2C}"/>
              </a:ext>
            </a:extLst>
          </p:cNvPr>
          <p:cNvSpPr>
            <a:spLocks noGrp="1"/>
          </p:cNvSpPr>
          <p:nvPr>
            <p:ph type="sldNum" sz="quarter" idx="23"/>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695676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Dark - Remote Speaker">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CB9AC92-58C2-B14E-81EA-F40548FD48C3}"/>
              </a:ext>
            </a:extLst>
          </p:cNvPr>
          <p:cNvPicPr>
            <a:picLocks noChangeAspect="1"/>
          </p:cNvPicPr>
          <p:nvPr/>
        </p:nvPicPr>
        <p:blipFill rotWithShape="1">
          <a:blip r:embed="rId2">
            <a:extLst>
              <a:ext uri="{28A0092B-C50C-407E-A947-70E740481C1C}">
                <a14:useLocalDpi xmlns:a14="http://schemas.microsoft.com/office/drawing/2010/main" val="0"/>
              </a:ext>
            </a:extLst>
          </a:blip>
          <a:srcRect l="40000"/>
          <a:stretch/>
        </p:blipFill>
        <p:spPr>
          <a:xfrm>
            <a:off x="4876798" y="0"/>
            <a:ext cx="7315201" cy="6858000"/>
          </a:xfrm>
          <a:prstGeom prst="rect">
            <a:avLst/>
          </a:prstGeom>
        </p:spPr>
      </p:pic>
      <p:sp>
        <p:nvSpPr>
          <p:cNvPr id="20" name="Title">
            <a:extLst>
              <a:ext uri="{FF2B5EF4-FFF2-40B4-BE49-F238E27FC236}">
                <a16:creationId xmlns:a16="http://schemas.microsoft.com/office/drawing/2014/main" id="{D94542D5-A1D6-E542-963D-B72B60EDE019}"/>
              </a:ext>
            </a:extLst>
          </p:cNvPr>
          <p:cNvSpPr>
            <a:spLocks noGrp="1"/>
          </p:cNvSpPr>
          <p:nvPr>
            <p:ph type="title" hasCustomPrompt="1"/>
          </p:nvPr>
        </p:nvSpPr>
        <p:spPr>
          <a:xfrm>
            <a:off x="5385816" y="2351724"/>
            <a:ext cx="6297167" cy="822960"/>
          </a:xfrm>
        </p:spPr>
        <p:txBody>
          <a:bodyPr vert="horz" lIns="0" tIns="0" rIns="0" bIns="0" rtlCol="0" anchor="b">
            <a:noAutofit/>
          </a:bodyPr>
          <a:lstStyle>
            <a:lvl1pPr>
              <a:defRPr lang="en-US" sz="2400" b="1" i="0" baseline="0">
                <a:latin typeface="Oracle Sans Tab" panose="020B0503020204020204" pitchFamily="34" charset="0"/>
                <a:ea typeface="+mn-ea"/>
                <a:cs typeface="Oracle Sans Tab" panose="020B0503020204020204" pitchFamily="34" charset="0"/>
              </a:defRPr>
            </a:lvl1pPr>
          </a:lstStyle>
          <a:p>
            <a:pPr marL="0" lvl="0" indent="0">
              <a:spcBef>
                <a:spcPts val="1000"/>
              </a:spcBef>
              <a:buFont typeface="Arial" panose="020B0604020202020204" pitchFamily="34" charset="0"/>
            </a:pPr>
            <a:r>
              <a:rPr lang="en-US" dirty="0"/>
              <a:t>Add title here. Also remove/replace placeholder image as needed.</a:t>
            </a:r>
          </a:p>
        </p:txBody>
      </p:sp>
      <p:sp>
        <p:nvSpPr>
          <p:cNvPr id="21" name="Text Field">
            <a:extLst>
              <a:ext uri="{FF2B5EF4-FFF2-40B4-BE49-F238E27FC236}">
                <a16:creationId xmlns:a16="http://schemas.microsoft.com/office/drawing/2014/main" id="{517ED098-6976-5549-9CFB-EE89734AF8D4}"/>
              </a:ext>
            </a:extLst>
          </p:cNvPr>
          <p:cNvSpPr>
            <a:spLocks noGrp="1"/>
          </p:cNvSpPr>
          <p:nvPr>
            <p:ph type="body" sz="quarter" idx="16" hasCustomPrompt="1"/>
          </p:nvPr>
        </p:nvSpPr>
        <p:spPr>
          <a:xfrm>
            <a:off x="5385816" y="3662156"/>
            <a:ext cx="6297168" cy="1132486"/>
          </a:xfrm>
          <a:prstGeom prst="rect">
            <a:avLst/>
          </a:prstGeom>
        </p:spPr>
        <p:txBody>
          <a:bodyPr lIns="0" tIns="0" rIns="0" bIns="0">
            <a:normAutofit/>
          </a:bodyPr>
          <a:lstStyle>
            <a:lvl1pPr>
              <a:defRPr sz="2000"/>
            </a:lvl1pPr>
          </a:lstStyle>
          <a:p>
            <a:pPr lvl="0"/>
            <a:r>
              <a:rPr lang="en-US" dirty="0"/>
              <a:t>Title</a:t>
            </a:r>
          </a:p>
          <a:p>
            <a:pPr lvl="0"/>
            <a:r>
              <a:rPr lang="en-US" dirty="0"/>
              <a:t>Company</a:t>
            </a:r>
          </a:p>
          <a:p>
            <a:pPr lvl="0"/>
            <a:r>
              <a:rPr lang="en-US" dirty="0"/>
              <a:t>Date</a:t>
            </a:r>
          </a:p>
        </p:txBody>
      </p:sp>
      <p:pic>
        <p:nvPicPr>
          <p:cNvPr id="10" name="OTag">
            <a:extLst>
              <a:ext uri="{FF2B5EF4-FFF2-40B4-BE49-F238E27FC236}">
                <a16:creationId xmlns:a16="http://schemas.microsoft.com/office/drawing/2014/main" id="{3AA2A5D2-AD0A-4DBD-927A-96DC377BC49B}"/>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Picture Placeholder 2">
            <a:extLst>
              <a:ext uri="{FF2B5EF4-FFF2-40B4-BE49-F238E27FC236}">
                <a16:creationId xmlns:a16="http://schemas.microsoft.com/office/drawing/2014/main" id="{20FEB6C0-1F5B-4135-8E18-A04A68550D75}"/>
              </a:ext>
            </a:extLst>
          </p:cNvPr>
          <p:cNvSpPr>
            <a:spLocks noGrp="1"/>
          </p:cNvSpPr>
          <p:nvPr>
            <p:ph type="pic" sz="quarter" idx="20" hasCustomPrompt="1"/>
          </p:nvPr>
        </p:nvSpPr>
        <p:spPr>
          <a:xfrm>
            <a:off x="0" y="0"/>
            <a:ext cx="4876800" cy="6858000"/>
          </a:xfrm>
        </p:spPr>
        <p:txBody>
          <a:bodyPr anchor="ctr" anchorCtr="1">
            <a:normAutofit/>
          </a:bodyPr>
          <a:lstStyle>
            <a:lvl1pPr>
              <a:defRPr/>
            </a:lvl1pPr>
          </a:lstStyle>
          <a:p>
            <a:r>
              <a:rPr lang="en-US" dirty="0"/>
              <a:t>Click to add image</a:t>
            </a:r>
          </a:p>
        </p:txBody>
      </p:sp>
      <p:sp>
        <p:nvSpPr>
          <p:cNvPr id="2" name="Date Placeholder 1">
            <a:extLst>
              <a:ext uri="{FF2B5EF4-FFF2-40B4-BE49-F238E27FC236}">
                <a16:creationId xmlns:a16="http://schemas.microsoft.com/office/drawing/2014/main" id="{1522B3ED-CF2C-4067-92C1-D268C952FB0E}"/>
              </a:ext>
            </a:extLst>
          </p:cNvPr>
          <p:cNvSpPr>
            <a:spLocks noGrp="1"/>
          </p:cNvSpPr>
          <p:nvPr>
            <p:ph type="dt" sz="half" idx="21"/>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ECE0BF7F-49D0-4680-97A6-57F3353BC736}"/>
              </a:ext>
            </a:extLst>
          </p:cNvPr>
          <p:cNvSpPr>
            <a:spLocks noGrp="1"/>
          </p:cNvSpPr>
          <p:nvPr>
            <p:ph type="ftr" sz="quarter" idx="22"/>
          </p:nvPr>
        </p:nvSpPr>
        <p:spPr/>
        <p:txBody>
          <a:bodyPr/>
          <a:lstStyle/>
          <a:p>
            <a:endParaRPr lang="en-US"/>
          </a:p>
        </p:txBody>
      </p:sp>
      <p:sp>
        <p:nvSpPr>
          <p:cNvPr id="8" name="Slide Number Placeholder 7">
            <a:extLst>
              <a:ext uri="{FF2B5EF4-FFF2-40B4-BE49-F238E27FC236}">
                <a16:creationId xmlns:a16="http://schemas.microsoft.com/office/drawing/2014/main" id="{EFD3ACE9-71BB-462A-B503-22DE7B536BD1}"/>
              </a:ext>
            </a:extLst>
          </p:cNvPr>
          <p:cNvSpPr>
            <a:spLocks noGrp="1"/>
          </p:cNvSpPr>
          <p:nvPr>
            <p:ph type="sldNum" sz="quarter" idx="23"/>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184522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Light - Quote with Data Texture Background">
    <p:spTree>
      <p:nvGrpSpPr>
        <p:cNvPr id="1" name=""/>
        <p:cNvGrpSpPr/>
        <p:nvPr/>
      </p:nvGrpSpPr>
      <p:grpSpPr>
        <a:xfrm>
          <a:off x="0" y="0"/>
          <a:ext cx="0" cy="0"/>
          <a:chOff x="0" y="0"/>
          <a:chExt cx="0" cy="0"/>
        </a:xfrm>
      </p:grpSpPr>
      <p:pic>
        <p:nvPicPr>
          <p:cNvPr id="26" name="Data Texture Image">
            <a:extLst>
              <a:ext uri="{FF2B5EF4-FFF2-40B4-BE49-F238E27FC236}">
                <a16:creationId xmlns:a16="http://schemas.microsoft.com/office/drawing/2014/main" id="{B04AAB1E-3886-45C0-9EE7-ABD1360D0F25}"/>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 y="0"/>
            <a:ext cx="12191998" cy="6857998"/>
          </a:xfrm>
          <a:prstGeom prst="rect">
            <a:avLst/>
          </a:prstGeom>
          <a:ln>
            <a:noFill/>
          </a:ln>
        </p:spPr>
      </p:pic>
      <p:pic>
        <p:nvPicPr>
          <p:cNvPr id="30" name="OTag">
            <a:extLst>
              <a:ext uri="{FF2B5EF4-FFF2-40B4-BE49-F238E27FC236}">
                <a16:creationId xmlns:a16="http://schemas.microsoft.com/office/drawing/2014/main" id="{7DC71B8D-1AA8-1D49-9770-9D8CD0F61F95}"/>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Title">
            <a:extLst>
              <a:ext uri="{FF2B5EF4-FFF2-40B4-BE49-F238E27FC236}">
                <a16:creationId xmlns:a16="http://schemas.microsoft.com/office/drawing/2014/main" id="{BA19B719-F896-40D2-A59B-8E51E7D4BB65}"/>
              </a:ext>
            </a:extLst>
          </p:cNvPr>
          <p:cNvSpPr>
            <a:spLocks noGrp="1"/>
          </p:cNvSpPr>
          <p:nvPr>
            <p:ph type="title" hasCustomPrompt="1"/>
          </p:nvPr>
        </p:nvSpPr>
        <p:spPr>
          <a:xfrm>
            <a:off x="768875" y="1828800"/>
            <a:ext cx="8049200" cy="2026447"/>
          </a:xfrm>
          <a:noFill/>
        </p:spPr>
        <p:txBody>
          <a:bodyPr vert="horz" wrap="square" lIns="0" tIns="0" rIns="0" bIns="0" rtlCol="0" anchor="b" anchorCtr="0">
            <a:noAutofit/>
          </a:bodyPr>
          <a:lstStyle>
            <a:lvl1pPr>
              <a:lnSpc>
                <a:spcPct val="100000"/>
              </a:lnSpc>
              <a:defRPr lang="en-US" sz="3200" b="0">
                <a:latin typeface="+mj-lt"/>
                <a:cs typeface="Oracle Sans Tab" panose="020B0503020204020204" pitchFamily="34" charset="0"/>
              </a:defRPr>
            </a:lvl1pPr>
          </a:lstStyle>
          <a:p>
            <a:pPr lvl="0"/>
            <a:r>
              <a:rPr lang="en-US" dirty="0"/>
              <a:t>“Click to type customer or partner quote surrounded by quotation marks.” Remove/replace placeholder logo as needed.</a:t>
            </a:r>
          </a:p>
        </p:txBody>
      </p:sp>
      <p:sp>
        <p:nvSpPr>
          <p:cNvPr id="13" name="Text Field">
            <a:extLst>
              <a:ext uri="{FF2B5EF4-FFF2-40B4-BE49-F238E27FC236}">
                <a16:creationId xmlns:a16="http://schemas.microsoft.com/office/drawing/2014/main" id="{B09058E5-A74E-C340-89D0-4D15C2F3B8D0}"/>
              </a:ext>
            </a:extLst>
          </p:cNvPr>
          <p:cNvSpPr>
            <a:spLocks noGrp="1"/>
          </p:cNvSpPr>
          <p:nvPr>
            <p:ph type="body" sz="quarter" idx="37" hasCustomPrompt="1"/>
          </p:nvPr>
        </p:nvSpPr>
        <p:spPr>
          <a:xfrm>
            <a:off x="761999" y="4540249"/>
            <a:ext cx="5333999" cy="266291"/>
          </a:xfrm>
          <a:prstGeom prst="rect">
            <a:avLst/>
          </a:prstGeom>
        </p:spPr>
        <p:txBody>
          <a:bodyPr>
            <a:noAutofit/>
          </a:bodyPr>
          <a:lstStyle>
            <a:lvl1pPr>
              <a:defRPr b="1"/>
            </a:lvl1pPr>
          </a:lstStyle>
          <a:p>
            <a:pPr lvl="0"/>
            <a:r>
              <a:rPr lang="en-US" dirty="0"/>
              <a:t>Name of person quoted</a:t>
            </a:r>
          </a:p>
        </p:txBody>
      </p:sp>
      <p:sp>
        <p:nvSpPr>
          <p:cNvPr id="12" name="Text Field 2">
            <a:extLst>
              <a:ext uri="{FF2B5EF4-FFF2-40B4-BE49-F238E27FC236}">
                <a16:creationId xmlns:a16="http://schemas.microsoft.com/office/drawing/2014/main" id="{36C31D35-A48A-6B46-A3DB-FDB99CCA72F4}"/>
              </a:ext>
            </a:extLst>
          </p:cNvPr>
          <p:cNvSpPr>
            <a:spLocks noGrp="1"/>
          </p:cNvSpPr>
          <p:nvPr>
            <p:ph type="body" sz="quarter" idx="36" hasCustomPrompt="1"/>
          </p:nvPr>
        </p:nvSpPr>
        <p:spPr>
          <a:xfrm>
            <a:off x="761999" y="4877842"/>
            <a:ext cx="5333999" cy="895181"/>
          </a:xfrm>
          <a:prstGeom prst="rect">
            <a:avLst/>
          </a:prstGeom>
        </p:spPr>
        <p:txBody>
          <a:bodyPr>
            <a:noAutofit/>
          </a:bodyPr>
          <a:lstStyle>
            <a:lvl1pPr>
              <a:defRPr/>
            </a:lvl1pPr>
          </a:lstStyle>
          <a:p>
            <a:pPr lvl="0"/>
            <a:r>
              <a:rPr lang="en-US" dirty="0"/>
              <a:t>Additional information if needed</a:t>
            </a:r>
          </a:p>
        </p:txBody>
      </p:sp>
      <p:sp>
        <p:nvSpPr>
          <p:cNvPr id="7" name="Picture Placeholder 6">
            <a:extLst>
              <a:ext uri="{FF2B5EF4-FFF2-40B4-BE49-F238E27FC236}">
                <a16:creationId xmlns:a16="http://schemas.microsoft.com/office/drawing/2014/main" id="{414A2E81-7AA0-4954-BF7E-C076C41AF7C6}"/>
              </a:ext>
            </a:extLst>
          </p:cNvPr>
          <p:cNvSpPr>
            <a:spLocks noGrp="1"/>
          </p:cNvSpPr>
          <p:nvPr>
            <p:ph type="pic" sz="quarter" idx="41" hasCustomPrompt="1"/>
          </p:nvPr>
        </p:nvSpPr>
        <p:spPr>
          <a:xfrm>
            <a:off x="771067" y="1013988"/>
            <a:ext cx="2944208" cy="814812"/>
          </a:xfrm>
        </p:spPr>
        <p:txBody>
          <a:bodyPr/>
          <a:lstStyle>
            <a:lvl1pPr>
              <a:defRPr/>
            </a:lvl1pPr>
          </a:lstStyle>
          <a:p>
            <a:r>
              <a:rPr lang="en-US" dirty="0"/>
              <a:t>Click to add logo</a:t>
            </a:r>
          </a:p>
        </p:txBody>
      </p:sp>
      <p:sp>
        <p:nvSpPr>
          <p:cNvPr id="6" name="Date Placeholder 5">
            <a:extLst>
              <a:ext uri="{FF2B5EF4-FFF2-40B4-BE49-F238E27FC236}">
                <a16:creationId xmlns:a16="http://schemas.microsoft.com/office/drawing/2014/main" id="{F17ECA2C-4CF8-48ED-893A-2958F9909B90}"/>
              </a:ext>
            </a:extLst>
          </p:cNvPr>
          <p:cNvSpPr>
            <a:spLocks noGrp="1"/>
          </p:cNvSpPr>
          <p:nvPr>
            <p:ph type="dt" sz="half" idx="42"/>
          </p:nvPr>
        </p:nvSpPr>
        <p:spPr/>
        <p:txBody>
          <a:bodyPr/>
          <a:lstStyle/>
          <a:p>
            <a:fld id="{96D3B885-24AA-FE44-AD9A-D001CEC4E5E1}" type="datetimeFigureOut">
              <a:rPr lang="en-US" smtClean="0"/>
              <a:t>5/12/2025</a:t>
            </a:fld>
            <a:endParaRPr lang="en-US"/>
          </a:p>
        </p:txBody>
      </p:sp>
      <p:sp>
        <p:nvSpPr>
          <p:cNvPr id="8" name="Footer Placeholder 7">
            <a:extLst>
              <a:ext uri="{FF2B5EF4-FFF2-40B4-BE49-F238E27FC236}">
                <a16:creationId xmlns:a16="http://schemas.microsoft.com/office/drawing/2014/main" id="{144FDBCE-E35C-4859-AD9D-93665BD69FD5}"/>
              </a:ext>
            </a:extLst>
          </p:cNvPr>
          <p:cNvSpPr>
            <a:spLocks noGrp="1"/>
          </p:cNvSpPr>
          <p:nvPr>
            <p:ph type="ftr" sz="quarter" idx="43"/>
          </p:nvPr>
        </p:nvSpPr>
        <p:spPr/>
        <p:txBody>
          <a:bodyPr/>
          <a:lstStyle/>
          <a:p>
            <a:endParaRPr lang="en-US"/>
          </a:p>
        </p:txBody>
      </p:sp>
      <p:sp>
        <p:nvSpPr>
          <p:cNvPr id="9" name="Slide Number Placeholder 8">
            <a:extLst>
              <a:ext uri="{FF2B5EF4-FFF2-40B4-BE49-F238E27FC236}">
                <a16:creationId xmlns:a16="http://schemas.microsoft.com/office/drawing/2014/main" id="{0F5130C2-E640-4887-BCA9-090F40084C88}"/>
              </a:ext>
            </a:extLst>
          </p:cNvPr>
          <p:cNvSpPr>
            <a:spLocks noGrp="1"/>
          </p:cNvSpPr>
          <p:nvPr>
            <p:ph type="sldNum" sz="quarter" idx="44"/>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368468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Dark - Quote with Data Texture Background">
    <p:bg>
      <p:bgRef idx="1001">
        <a:schemeClr val="bg1"/>
      </p:bgRef>
    </p:bg>
    <p:spTree>
      <p:nvGrpSpPr>
        <p:cNvPr id="1" name=""/>
        <p:cNvGrpSpPr/>
        <p:nvPr/>
      </p:nvGrpSpPr>
      <p:grpSpPr>
        <a:xfrm>
          <a:off x="0" y="0"/>
          <a:ext cx="0" cy="0"/>
          <a:chOff x="0" y="0"/>
          <a:chExt cx="0" cy="0"/>
        </a:xfrm>
      </p:grpSpPr>
      <p:pic>
        <p:nvPicPr>
          <p:cNvPr id="15" name="Data Texture Image">
            <a:extLst>
              <a:ext uri="{FF2B5EF4-FFF2-40B4-BE49-F238E27FC236}">
                <a16:creationId xmlns:a16="http://schemas.microsoft.com/office/drawing/2014/main" id="{8A6273FB-BF91-403E-A6FD-7515A6D8BFC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bwMode="invGray">
          <a:xfrm>
            <a:off x="0" y="0"/>
            <a:ext cx="12192000" cy="6858000"/>
          </a:xfrm>
          <a:prstGeom prst="rect">
            <a:avLst/>
          </a:prstGeom>
        </p:spPr>
      </p:pic>
      <p:pic>
        <p:nvPicPr>
          <p:cNvPr id="30" name="OTag">
            <a:extLst>
              <a:ext uri="{FF2B5EF4-FFF2-40B4-BE49-F238E27FC236}">
                <a16:creationId xmlns:a16="http://schemas.microsoft.com/office/drawing/2014/main" id="{7DC71B8D-1AA8-1D49-9770-9D8CD0F61F95}"/>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Quote">
            <a:extLst>
              <a:ext uri="{FF2B5EF4-FFF2-40B4-BE49-F238E27FC236}">
                <a16:creationId xmlns:a16="http://schemas.microsoft.com/office/drawing/2014/main" id="{70860AE5-51F4-4600-B7C5-0FFE1F5EE8BF}"/>
              </a:ext>
            </a:extLst>
          </p:cNvPr>
          <p:cNvSpPr>
            <a:spLocks noGrp="1"/>
          </p:cNvSpPr>
          <p:nvPr>
            <p:ph type="title" hasCustomPrompt="1"/>
          </p:nvPr>
        </p:nvSpPr>
        <p:spPr>
          <a:xfrm>
            <a:off x="768875" y="1828800"/>
            <a:ext cx="8022040" cy="1963350"/>
          </a:xfrm>
          <a:noFill/>
        </p:spPr>
        <p:txBody>
          <a:bodyPr vert="horz" wrap="square" lIns="0" tIns="0" rIns="0" bIns="0" rtlCol="0" anchor="b" anchorCtr="0">
            <a:noAutofit/>
          </a:bodyPr>
          <a:lstStyle>
            <a:lvl1pPr>
              <a:defRPr lang="en-US" sz="3200" b="0">
                <a:latin typeface="+mj-lt"/>
                <a:cs typeface="Oracle Sans Tab" panose="020B0503020204020204" pitchFamily="34" charset="0"/>
              </a:defRPr>
            </a:lvl1pPr>
          </a:lstStyle>
          <a:p>
            <a:pPr lvl="0"/>
            <a:r>
              <a:rPr lang="en-US" dirty="0"/>
              <a:t>“Click to type customer or partner quote surrounded by quotation marks.” Remove/replace placeholder logo as needed.</a:t>
            </a:r>
          </a:p>
        </p:txBody>
      </p:sp>
      <p:sp>
        <p:nvSpPr>
          <p:cNvPr id="13" name="Text Field">
            <a:extLst>
              <a:ext uri="{FF2B5EF4-FFF2-40B4-BE49-F238E27FC236}">
                <a16:creationId xmlns:a16="http://schemas.microsoft.com/office/drawing/2014/main" id="{B09058E5-A74E-C340-89D0-4D15C2F3B8D0}"/>
              </a:ext>
            </a:extLst>
          </p:cNvPr>
          <p:cNvSpPr>
            <a:spLocks noGrp="1"/>
          </p:cNvSpPr>
          <p:nvPr>
            <p:ph type="body" sz="quarter" idx="37" hasCustomPrompt="1"/>
          </p:nvPr>
        </p:nvSpPr>
        <p:spPr>
          <a:xfrm>
            <a:off x="761999" y="4540249"/>
            <a:ext cx="5333999" cy="266291"/>
          </a:xfrm>
          <a:prstGeom prst="rect">
            <a:avLst/>
          </a:prstGeom>
        </p:spPr>
        <p:txBody>
          <a:bodyPr>
            <a:noAutofit/>
          </a:bodyPr>
          <a:lstStyle>
            <a:lvl1pPr>
              <a:defRPr b="1"/>
            </a:lvl1pPr>
          </a:lstStyle>
          <a:p>
            <a:pPr lvl="0"/>
            <a:r>
              <a:rPr lang="en-US" dirty="0"/>
              <a:t>Name of person quoted</a:t>
            </a:r>
          </a:p>
        </p:txBody>
      </p:sp>
      <p:sp>
        <p:nvSpPr>
          <p:cNvPr id="12" name="Text Field 2">
            <a:extLst>
              <a:ext uri="{FF2B5EF4-FFF2-40B4-BE49-F238E27FC236}">
                <a16:creationId xmlns:a16="http://schemas.microsoft.com/office/drawing/2014/main" id="{36C31D35-A48A-6B46-A3DB-FDB99CCA72F4}"/>
              </a:ext>
            </a:extLst>
          </p:cNvPr>
          <p:cNvSpPr>
            <a:spLocks noGrp="1"/>
          </p:cNvSpPr>
          <p:nvPr>
            <p:ph type="body" sz="quarter" idx="36" hasCustomPrompt="1"/>
          </p:nvPr>
        </p:nvSpPr>
        <p:spPr>
          <a:xfrm>
            <a:off x="761999" y="4877842"/>
            <a:ext cx="5333999" cy="895181"/>
          </a:xfrm>
          <a:prstGeom prst="rect">
            <a:avLst/>
          </a:prstGeom>
        </p:spPr>
        <p:txBody>
          <a:bodyPr>
            <a:noAutofit/>
          </a:bodyPr>
          <a:lstStyle>
            <a:lvl1pPr>
              <a:defRPr/>
            </a:lvl1pPr>
          </a:lstStyle>
          <a:p>
            <a:pPr lvl="0"/>
            <a:r>
              <a:rPr lang="en-US" dirty="0"/>
              <a:t>Additional information if needed</a:t>
            </a:r>
          </a:p>
        </p:txBody>
      </p:sp>
      <p:sp>
        <p:nvSpPr>
          <p:cNvPr id="10" name="Picture Placeholder 6">
            <a:extLst>
              <a:ext uri="{FF2B5EF4-FFF2-40B4-BE49-F238E27FC236}">
                <a16:creationId xmlns:a16="http://schemas.microsoft.com/office/drawing/2014/main" id="{CF70D2C9-2534-48AA-9A8A-D82D5A31B2F9}"/>
              </a:ext>
            </a:extLst>
          </p:cNvPr>
          <p:cNvSpPr>
            <a:spLocks noGrp="1"/>
          </p:cNvSpPr>
          <p:nvPr>
            <p:ph type="pic" sz="quarter" idx="41" hasCustomPrompt="1"/>
          </p:nvPr>
        </p:nvSpPr>
        <p:spPr>
          <a:xfrm>
            <a:off x="771067" y="1013988"/>
            <a:ext cx="2944208" cy="814812"/>
          </a:xfrm>
        </p:spPr>
        <p:txBody>
          <a:bodyPr/>
          <a:lstStyle>
            <a:lvl1pPr>
              <a:defRPr/>
            </a:lvl1pPr>
          </a:lstStyle>
          <a:p>
            <a:r>
              <a:rPr lang="en-US" dirty="0"/>
              <a:t>Click to add logo</a:t>
            </a:r>
          </a:p>
        </p:txBody>
      </p:sp>
      <p:sp>
        <p:nvSpPr>
          <p:cNvPr id="6" name="Date Placeholder 5">
            <a:extLst>
              <a:ext uri="{FF2B5EF4-FFF2-40B4-BE49-F238E27FC236}">
                <a16:creationId xmlns:a16="http://schemas.microsoft.com/office/drawing/2014/main" id="{4626C9C3-D9C8-4222-B161-D7AF97BC1F41}"/>
              </a:ext>
            </a:extLst>
          </p:cNvPr>
          <p:cNvSpPr>
            <a:spLocks noGrp="1"/>
          </p:cNvSpPr>
          <p:nvPr>
            <p:ph type="dt" sz="half" idx="42"/>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C64C126A-0D05-424A-A6C2-80119CEAE618}"/>
              </a:ext>
            </a:extLst>
          </p:cNvPr>
          <p:cNvSpPr>
            <a:spLocks noGrp="1"/>
          </p:cNvSpPr>
          <p:nvPr>
            <p:ph type="ftr" sz="quarter" idx="43"/>
          </p:nvPr>
        </p:nvSpPr>
        <p:spPr/>
        <p:txBody>
          <a:bodyPr/>
          <a:lstStyle/>
          <a:p>
            <a:endParaRPr lang="en-US"/>
          </a:p>
        </p:txBody>
      </p:sp>
      <p:sp>
        <p:nvSpPr>
          <p:cNvPr id="8" name="Slide Number Placeholder 7">
            <a:extLst>
              <a:ext uri="{FF2B5EF4-FFF2-40B4-BE49-F238E27FC236}">
                <a16:creationId xmlns:a16="http://schemas.microsoft.com/office/drawing/2014/main" id="{E6D685BD-0D80-40FF-88C3-58BBDF890F03}"/>
              </a:ext>
            </a:extLst>
          </p:cNvPr>
          <p:cNvSpPr>
            <a:spLocks noGrp="1"/>
          </p:cNvSpPr>
          <p:nvPr>
            <p:ph type="sldNum" sz="quarter" idx="44"/>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465983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Light - Quote with Picture">
    <p:spTree>
      <p:nvGrpSpPr>
        <p:cNvPr id="1" name=""/>
        <p:cNvGrpSpPr/>
        <p:nvPr/>
      </p:nvGrpSpPr>
      <p:grpSpPr>
        <a:xfrm>
          <a:off x="0" y="0"/>
          <a:ext cx="0" cy="0"/>
          <a:chOff x="0" y="0"/>
          <a:chExt cx="0" cy="0"/>
        </a:xfrm>
      </p:grpSpPr>
      <p:sp>
        <p:nvSpPr>
          <p:cNvPr id="3" name="Quote">
            <a:extLst>
              <a:ext uri="{FF2B5EF4-FFF2-40B4-BE49-F238E27FC236}">
                <a16:creationId xmlns:a16="http://schemas.microsoft.com/office/drawing/2014/main" id="{A13E52A3-3B72-407D-BD94-ADB27B9FCE9C}"/>
              </a:ext>
            </a:extLst>
          </p:cNvPr>
          <p:cNvSpPr>
            <a:spLocks noGrp="1"/>
          </p:cNvSpPr>
          <p:nvPr>
            <p:ph type="title" hasCustomPrompt="1"/>
          </p:nvPr>
        </p:nvSpPr>
        <p:spPr>
          <a:xfrm>
            <a:off x="5372844" y="2434528"/>
            <a:ext cx="6067096" cy="1846659"/>
          </a:xfrm>
          <a:noFill/>
        </p:spPr>
        <p:txBody>
          <a:bodyPr vert="horz" wrap="square" lIns="0" tIns="0" rIns="0" bIns="0" rtlCol="0" anchor="b" anchorCtr="0">
            <a:spAutoFit/>
          </a:bodyPr>
          <a:lstStyle>
            <a:lvl1pPr>
              <a:lnSpc>
                <a:spcPct val="100000"/>
              </a:lnSpc>
              <a:defRPr lang="en-US" sz="3000" b="0" dirty="0">
                <a:latin typeface="+mj-lt"/>
                <a:cs typeface="Oracle Sans Tab" panose="020B0503020204020204" pitchFamily="34" charset="0"/>
              </a:defRPr>
            </a:lvl1pPr>
          </a:lstStyle>
          <a:p>
            <a:pPr lvl="0"/>
            <a:r>
              <a:rPr lang="en-US" dirty="0"/>
              <a:t>“Click to type customer or partner quote surrounded by quotation marks.” Remove/replace placeholder image as needed.</a:t>
            </a:r>
          </a:p>
        </p:txBody>
      </p:sp>
      <p:sp>
        <p:nvSpPr>
          <p:cNvPr id="13" name="Text Field">
            <a:extLst>
              <a:ext uri="{FF2B5EF4-FFF2-40B4-BE49-F238E27FC236}">
                <a16:creationId xmlns:a16="http://schemas.microsoft.com/office/drawing/2014/main" id="{04A571F4-71E4-264A-BBD5-0475995E681B}"/>
              </a:ext>
            </a:extLst>
          </p:cNvPr>
          <p:cNvSpPr>
            <a:spLocks noGrp="1"/>
          </p:cNvSpPr>
          <p:nvPr>
            <p:ph type="body" sz="quarter" idx="37" hasCustomPrompt="1"/>
          </p:nvPr>
        </p:nvSpPr>
        <p:spPr>
          <a:xfrm>
            <a:off x="5372844" y="4983135"/>
            <a:ext cx="6054629" cy="266291"/>
          </a:xfrm>
          <a:prstGeom prst="rect">
            <a:avLst/>
          </a:prstGeom>
        </p:spPr>
        <p:txBody>
          <a:bodyPr>
            <a:noAutofit/>
          </a:bodyPr>
          <a:lstStyle>
            <a:lvl1pPr>
              <a:defRPr b="1"/>
            </a:lvl1pPr>
          </a:lstStyle>
          <a:p>
            <a:pPr lvl="0"/>
            <a:r>
              <a:rPr lang="en-US" dirty="0"/>
              <a:t>Name of person quoted</a:t>
            </a:r>
          </a:p>
        </p:txBody>
      </p:sp>
      <p:sp>
        <p:nvSpPr>
          <p:cNvPr id="11" name="Text Field 2">
            <a:extLst>
              <a:ext uri="{FF2B5EF4-FFF2-40B4-BE49-F238E27FC236}">
                <a16:creationId xmlns:a16="http://schemas.microsoft.com/office/drawing/2014/main" id="{CBFB97F9-F988-C34C-8B6D-BB4A4D881736}"/>
              </a:ext>
            </a:extLst>
          </p:cNvPr>
          <p:cNvSpPr>
            <a:spLocks noGrp="1"/>
          </p:cNvSpPr>
          <p:nvPr>
            <p:ph type="body" sz="quarter" idx="36" hasCustomPrompt="1"/>
          </p:nvPr>
        </p:nvSpPr>
        <p:spPr>
          <a:xfrm>
            <a:off x="5372844" y="5320728"/>
            <a:ext cx="6054629" cy="786385"/>
          </a:xfrm>
          <a:prstGeom prst="rect">
            <a:avLst/>
          </a:prstGeom>
        </p:spPr>
        <p:txBody>
          <a:bodyPr>
            <a:noAutofit/>
          </a:bodyPr>
          <a:lstStyle>
            <a:lvl1pPr>
              <a:defRPr/>
            </a:lvl1pPr>
          </a:lstStyle>
          <a:p>
            <a:pPr lvl="0"/>
            <a:r>
              <a:rPr lang="en-US" dirty="0"/>
              <a:t>Additional information if needed</a:t>
            </a:r>
          </a:p>
        </p:txBody>
      </p:sp>
      <p:pic>
        <p:nvPicPr>
          <p:cNvPr id="15" name="OTag">
            <a:extLst>
              <a:ext uri="{FF2B5EF4-FFF2-40B4-BE49-F238E27FC236}">
                <a16:creationId xmlns:a16="http://schemas.microsoft.com/office/drawing/2014/main" id="{D79573CA-7EF3-46CE-91D4-01D1A2F17BEF}"/>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6" name="TextBox 5">
            <a:extLst>
              <a:ext uri="{FF2B5EF4-FFF2-40B4-BE49-F238E27FC236}">
                <a16:creationId xmlns:a16="http://schemas.microsoft.com/office/drawing/2014/main" id="{A8F9EF32-2876-8841-ADB8-707F8BDB8530}"/>
              </a:ext>
            </a:extLst>
          </p:cNvPr>
          <p:cNvSpPr txBox="1"/>
          <p:nvPr/>
        </p:nvSpPr>
        <p:spPr>
          <a:xfrm>
            <a:off x="1295730" y="3244334"/>
            <a:ext cx="2285339" cy="369332"/>
          </a:xfrm>
          <a:prstGeom prst="rect">
            <a:avLst/>
          </a:prstGeom>
          <a:noFill/>
        </p:spPr>
        <p:txBody>
          <a:bodyPr wrap="square" rtlCol="0">
            <a:spAutoFit/>
          </a:bodyPr>
          <a:lstStyle/>
          <a:p>
            <a:r>
              <a:rPr lang="en-US" dirty="0">
                <a:solidFill>
                  <a:schemeClr val="bg2"/>
                </a:solidFill>
              </a:rPr>
              <a:t>Click to add image</a:t>
            </a:r>
          </a:p>
        </p:txBody>
      </p:sp>
      <p:sp>
        <p:nvSpPr>
          <p:cNvPr id="12" name="Picture Placeholder 6">
            <a:extLst>
              <a:ext uri="{FF2B5EF4-FFF2-40B4-BE49-F238E27FC236}">
                <a16:creationId xmlns:a16="http://schemas.microsoft.com/office/drawing/2014/main" id="{48F56FAF-A389-4DEC-BCB5-7C2BCDEBE166}"/>
              </a:ext>
            </a:extLst>
          </p:cNvPr>
          <p:cNvSpPr>
            <a:spLocks noGrp="1" noChangeAspect="1"/>
          </p:cNvSpPr>
          <p:nvPr>
            <p:ph type="pic" sz="quarter" idx="41" hasCustomPrompt="1"/>
          </p:nvPr>
        </p:nvSpPr>
        <p:spPr>
          <a:xfrm>
            <a:off x="5434085" y="1206535"/>
            <a:ext cx="2944208" cy="841248"/>
          </a:xfrm>
        </p:spPr>
        <p:txBody>
          <a:bodyPr anchor="ctr" anchorCtr="1"/>
          <a:lstStyle>
            <a:lvl1pPr>
              <a:defRPr/>
            </a:lvl1pPr>
          </a:lstStyle>
          <a:p>
            <a:r>
              <a:rPr lang="en-US" dirty="0"/>
              <a:t>Click to add logo</a:t>
            </a:r>
          </a:p>
        </p:txBody>
      </p:sp>
      <p:sp>
        <p:nvSpPr>
          <p:cNvPr id="7" name="Picture Placeholder 6">
            <a:extLst>
              <a:ext uri="{FF2B5EF4-FFF2-40B4-BE49-F238E27FC236}">
                <a16:creationId xmlns:a16="http://schemas.microsoft.com/office/drawing/2014/main" id="{6145069B-D056-45AF-BC91-ABDBFD0C3D17}"/>
              </a:ext>
            </a:extLst>
          </p:cNvPr>
          <p:cNvSpPr>
            <a:spLocks noGrp="1"/>
          </p:cNvSpPr>
          <p:nvPr>
            <p:ph type="pic" sz="quarter" idx="42" hasCustomPrompt="1"/>
          </p:nvPr>
        </p:nvSpPr>
        <p:spPr>
          <a:xfrm>
            <a:off x="0" y="0"/>
            <a:ext cx="4876800" cy="6858000"/>
          </a:xfrm>
        </p:spPr>
        <p:txBody>
          <a:bodyPr anchor="ctr" anchorCtr="1"/>
          <a:lstStyle>
            <a:lvl1pPr>
              <a:defRPr/>
            </a:lvl1pPr>
          </a:lstStyle>
          <a:p>
            <a:r>
              <a:rPr lang="en-US" dirty="0"/>
              <a:t>Click to add image</a:t>
            </a:r>
          </a:p>
        </p:txBody>
      </p:sp>
      <p:sp>
        <p:nvSpPr>
          <p:cNvPr id="4" name="Date Placeholder 3">
            <a:extLst>
              <a:ext uri="{FF2B5EF4-FFF2-40B4-BE49-F238E27FC236}">
                <a16:creationId xmlns:a16="http://schemas.microsoft.com/office/drawing/2014/main" id="{F3C7CAF2-5875-4790-8762-15A8CDD16E08}"/>
              </a:ext>
            </a:extLst>
          </p:cNvPr>
          <p:cNvSpPr>
            <a:spLocks noGrp="1"/>
          </p:cNvSpPr>
          <p:nvPr>
            <p:ph type="dt" sz="half" idx="43"/>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0F175504-AA80-48D0-ABE0-C3B4B0480FBA}"/>
              </a:ext>
            </a:extLst>
          </p:cNvPr>
          <p:cNvSpPr>
            <a:spLocks noGrp="1"/>
          </p:cNvSpPr>
          <p:nvPr>
            <p:ph type="ftr" sz="quarter" idx="44"/>
          </p:nvPr>
        </p:nvSpPr>
        <p:spPr/>
        <p:txBody>
          <a:bodyPr/>
          <a:lstStyle/>
          <a:p>
            <a:endParaRPr lang="en-US"/>
          </a:p>
        </p:txBody>
      </p:sp>
      <p:sp>
        <p:nvSpPr>
          <p:cNvPr id="8" name="Slide Number Placeholder 7">
            <a:extLst>
              <a:ext uri="{FF2B5EF4-FFF2-40B4-BE49-F238E27FC236}">
                <a16:creationId xmlns:a16="http://schemas.microsoft.com/office/drawing/2014/main" id="{FA2E22D8-777D-4A4E-8190-9C7E9654A636}"/>
              </a:ext>
            </a:extLst>
          </p:cNvPr>
          <p:cNvSpPr>
            <a:spLocks noGrp="1"/>
          </p:cNvSpPr>
          <p:nvPr>
            <p:ph type="sldNum" sz="quarter" idx="45"/>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480597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Dark - Quote with Picture">
    <p:bg>
      <p:bgRef idx="1001">
        <a:schemeClr val="bg1"/>
      </p:bgRef>
    </p:bg>
    <p:spTree>
      <p:nvGrpSpPr>
        <p:cNvPr id="1" name=""/>
        <p:cNvGrpSpPr/>
        <p:nvPr/>
      </p:nvGrpSpPr>
      <p:grpSpPr>
        <a:xfrm>
          <a:off x="0" y="0"/>
          <a:ext cx="0" cy="0"/>
          <a:chOff x="0" y="0"/>
          <a:chExt cx="0" cy="0"/>
        </a:xfrm>
      </p:grpSpPr>
      <p:sp>
        <p:nvSpPr>
          <p:cNvPr id="3" name="Quote">
            <a:extLst>
              <a:ext uri="{FF2B5EF4-FFF2-40B4-BE49-F238E27FC236}">
                <a16:creationId xmlns:a16="http://schemas.microsoft.com/office/drawing/2014/main" id="{E7972264-22BA-4EDF-A0AC-13C683A7DA78}"/>
              </a:ext>
            </a:extLst>
          </p:cNvPr>
          <p:cNvSpPr>
            <a:spLocks noGrp="1"/>
          </p:cNvSpPr>
          <p:nvPr>
            <p:ph type="title" hasCustomPrompt="1"/>
          </p:nvPr>
        </p:nvSpPr>
        <p:spPr>
          <a:xfrm>
            <a:off x="5378728" y="2435027"/>
            <a:ext cx="6051272" cy="1846659"/>
          </a:xfrm>
          <a:noFill/>
        </p:spPr>
        <p:txBody>
          <a:bodyPr vert="horz" wrap="square" lIns="0" tIns="0" rIns="0" bIns="0" rtlCol="0" anchor="b" anchorCtr="0">
            <a:spAutoFit/>
          </a:bodyPr>
          <a:lstStyle>
            <a:lvl1pPr>
              <a:lnSpc>
                <a:spcPct val="100000"/>
              </a:lnSpc>
              <a:defRPr lang="en-US" sz="3000" b="0">
                <a:latin typeface="+mj-lt"/>
                <a:cs typeface="Oracle Sans Tab" panose="020B0503020204020204" pitchFamily="34" charset="0"/>
              </a:defRPr>
            </a:lvl1pPr>
          </a:lstStyle>
          <a:p>
            <a:pPr lvl="0"/>
            <a:r>
              <a:rPr lang="en-US" dirty="0"/>
              <a:t>“Click to type customer or partner quote surrounded by quotation marks.” Remove/replace placeholder image as needed.</a:t>
            </a:r>
          </a:p>
        </p:txBody>
      </p:sp>
      <p:sp>
        <p:nvSpPr>
          <p:cNvPr id="13" name="Text Field">
            <a:extLst>
              <a:ext uri="{FF2B5EF4-FFF2-40B4-BE49-F238E27FC236}">
                <a16:creationId xmlns:a16="http://schemas.microsoft.com/office/drawing/2014/main" id="{04A571F4-71E4-264A-BBD5-0475995E681B}"/>
              </a:ext>
            </a:extLst>
          </p:cNvPr>
          <p:cNvSpPr>
            <a:spLocks noGrp="1"/>
          </p:cNvSpPr>
          <p:nvPr>
            <p:ph type="body" sz="quarter" idx="37" hasCustomPrompt="1"/>
          </p:nvPr>
        </p:nvSpPr>
        <p:spPr>
          <a:xfrm>
            <a:off x="5385816" y="4983135"/>
            <a:ext cx="6051272" cy="266291"/>
          </a:xfrm>
          <a:prstGeom prst="rect">
            <a:avLst/>
          </a:prstGeom>
        </p:spPr>
        <p:txBody>
          <a:bodyPr>
            <a:noAutofit/>
          </a:bodyPr>
          <a:lstStyle>
            <a:lvl1pPr>
              <a:defRPr b="1"/>
            </a:lvl1pPr>
          </a:lstStyle>
          <a:p>
            <a:pPr lvl="0"/>
            <a:r>
              <a:rPr lang="en-US" dirty="0"/>
              <a:t>Name of person quoted</a:t>
            </a:r>
          </a:p>
        </p:txBody>
      </p:sp>
      <p:sp>
        <p:nvSpPr>
          <p:cNvPr id="11" name="Text Field 2">
            <a:extLst>
              <a:ext uri="{FF2B5EF4-FFF2-40B4-BE49-F238E27FC236}">
                <a16:creationId xmlns:a16="http://schemas.microsoft.com/office/drawing/2014/main" id="{CBFB97F9-F988-C34C-8B6D-BB4A4D881736}"/>
              </a:ext>
            </a:extLst>
          </p:cNvPr>
          <p:cNvSpPr>
            <a:spLocks noGrp="1"/>
          </p:cNvSpPr>
          <p:nvPr>
            <p:ph type="body" sz="quarter" idx="36" hasCustomPrompt="1"/>
          </p:nvPr>
        </p:nvSpPr>
        <p:spPr>
          <a:xfrm>
            <a:off x="5385816" y="5320728"/>
            <a:ext cx="6051272" cy="786385"/>
          </a:xfrm>
          <a:prstGeom prst="rect">
            <a:avLst/>
          </a:prstGeom>
        </p:spPr>
        <p:txBody>
          <a:bodyPr>
            <a:noAutofit/>
          </a:bodyPr>
          <a:lstStyle>
            <a:lvl1pPr>
              <a:defRPr/>
            </a:lvl1pPr>
          </a:lstStyle>
          <a:p>
            <a:pPr lvl="0"/>
            <a:r>
              <a:rPr lang="en-US" dirty="0"/>
              <a:t>Additional information if needed</a:t>
            </a:r>
          </a:p>
        </p:txBody>
      </p:sp>
      <p:pic>
        <p:nvPicPr>
          <p:cNvPr id="15" name="OTag">
            <a:extLst>
              <a:ext uri="{FF2B5EF4-FFF2-40B4-BE49-F238E27FC236}">
                <a16:creationId xmlns:a16="http://schemas.microsoft.com/office/drawing/2014/main" id="{0D7B12AA-E756-4885-BD64-8DBE9AAC5A1F}"/>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12" name="Picture Placeholder 6">
            <a:extLst>
              <a:ext uri="{FF2B5EF4-FFF2-40B4-BE49-F238E27FC236}">
                <a16:creationId xmlns:a16="http://schemas.microsoft.com/office/drawing/2014/main" id="{B09CBC8C-115F-4556-A4E2-129D0E230A87}"/>
              </a:ext>
            </a:extLst>
          </p:cNvPr>
          <p:cNvSpPr>
            <a:spLocks noGrp="1" noChangeAspect="1"/>
          </p:cNvSpPr>
          <p:nvPr>
            <p:ph type="pic" sz="quarter" idx="41" hasCustomPrompt="1"/>
          </p:nvPr>
        </p:nvSpPr>
        <p:spPr>
          <a:xfrm>
            <a:off x="5434085" y="1206535"/>
            <a:ext cx="2944208" cy="841248"/>
          </a:xfrm>
        </p:spPr>
        <p:txBody>
          <a:bodyPr anchor="ctr" anchorCtr="1"/>
          <a:lstStyle>
            <a:lvl1pPr>
              <a:defRPr/>
            </a:lvl1pPr>
          </a:lstStyle>
          <a:p>
            <a:r>
              <a:rPr lang="en-US" dirty="0"/>
              <a:t>Click to add logo</a:t>
            </a:r>
          </a:p>
        </p:txBody>
      </p:sp>
      <p:sp>
        <p:nvSpPr>
          <p:cNvPr id="5" name="Picture Placeholder 4">
            <a:extLst>
              <a:ext uri="{FF2B5EF4-FFF2-40B4-BE49-F238E27FC236}">
                <a16:creationId xmlns:a16="http://schemas.microsoft.com/office/drawing/2014/main" id="{EF3D1FF3-649D-46E2-9FDF-D1A77643F22A}"/>
              </a:ext>
            </a:extLst>
          </p:cNvPr>
          <p:cNvSpPr>
            <a:spLocks noGrp="1"/>
          </p:cNvSpPr>
          <p:nvPr>
            <p:ph type="pic" sz="quarter" idx="42" hasCustomPrompt="1"/>
          </p:nvPr>
        </p:nvSpPr>
        <p:spPr>
          <a:xfrm>
            <a:off x="0" y="0"/>
            <a:ext cx="4876800" cy="6858000"/>
          </a:xfrm>
        </p:spPr>
        <p:txBody>
          <a:bodyPr anchor="ctr" anchorCtr="1"/>
          <a:lstStyle>
            <a:lvl1pPr marL="0" marR="0" indent="0" algn="l" defTabSz="914400" rtl="0" eaLnBrk="1" fontAlgn="auto" latinLnBrk="0" hangingPunct="1">
              <a:lnSpc>
                <a:spcPct val="95000"/>
              </a:lnSpc>
              <a:spcBef>
                <a:spcPts val="600"/>
              </a:spcBef>
              <a:spcAft>
                <a:spcPts val="0"/>
              </a:spcAft>
              <a:buClrTx/>
              <a:buSzTx/>
              <a:buFont typeface="System Font Regular"/>
              <a:buNone/>
              <a:tabLst/>
              <a:defRPr/>
            </a:lvl1pPr>
          </a:lstStyle>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lang="en-US" dirty="0"/>
              <a:t>Click to add image</a:t>
            </a:r>
          </a:p>
        </p:txBody>
      </p:sp>
      <p:sp>
        <p:nvSpPr>
          <p:cNvPr id="4" name="Date Placeholder 3">
            <a:extLst>
              <a:ext uri="{FF2B5EF4-FFF2-40B4-BE49-F238E27FC236}">
                <a16:creationId xmlns:a16="http://schemas.microsoft.com/office/drawing/2014/main" id="{D906CAD6-29C8-4422-A48D-D8830936B44F}"/>
              </a:ext>
            </a:extLst>
          </p:cNvPr>
          <p:cNvSpPr>
            <a:spLocks noGrp="1"/>
          </p:cNvSpPr>
          <p:nvPr>
            <p:ph type="dt" sz="half" idx="43"/>
          </p:nvPr>
        </p:nvSpPr>
        <p:spPr/>
        <p:txBody>
          <a:bodyPr/>
          <a:lstStyle/>
          <a:p>
            <a:fld id="{96D3B885-24AA-FE44-AD9A-D001CEC4E5E1}" type="datetimeFigureOut">
              <a:rPr lang="en-US" smtClean="0"/>
              <a:t>5/12/2025</a:t>
            </a:fld>
            <a:endParaRPr lang="en-US"/>
          </a:p>
        </p:txBody>
      </p:sp>
      <p:sp>
        <p:nvSpPr>
          <p:cNvPr id="6" name="Footer Placeholder 5">
            <a:extLst>
              <a:ext uri="{FF2B5EF4-FFF2-40B4-BE49-F238E27FC236}">
                <a16:creationId xmlns:a16="http://schemas.microsoft.com/office/drawing/2014/main" id="{D7B2E353-DA56-4DDC-BA6A-8DBF5B35499D}"/>
              </a:ext>
            </a:extLst>
          </p:cNvPr>
          <p:cNvSpPr>
            <a:spLocks noGrp="1"/>
          </p:cNvSpPr>
          <p:nvPr>
            <p:ph type="ftr" sz="quarter" idx="44"/>
          </p:nvPr>
        </p:nvSpPr>
        <p:spPr/>
        <p:txBody>
          <a:bodyPr/>
          <a:lstStyle/>
          <a:p>
            <a:endParaRPr lang="en-US"/>
          </a:p>
        </p:txBody>
      </p:sp>
      <p:sp>
        <p:nvSpPr>
          <p:cNvPr id="7" name="Slide Number Placeholder 6">
            <a:extLst>
              <a:ext uri="{FF2B5EF4-FFF2-40B4-BE49-F238E27FC236}">
                <a16:creationId xmlns:a16="http://schemas.microsoft.com/office/drawing/2014/main" id="{6C82F77D-AAE1-49E0-8C46-83975B4AC826}"/>
              </a:ext>
            </a:extLst>
          </p:cNvPr>
          <p:cNvSpPr>
            <a:spLocks noGrp="1"/>
          </p:cNvSpPr>
          <p:nvPr>
            <p:ph type="sldNum" sz="quarter" idx="45"/>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4140294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Light - Thank You">
    <p:bg>
      <p:bgRef idx="1001">
        <a:schemeClr val="bg1"/>
      </p:bgRef>
    </p:bg>
    <p:spTree>
      <p:nvGrpSpPr>
        <p:cNvPr id="1" name=""/>
        <p:cNvGrpSpPr/>
        <p:nvPr/>
      </p:nvGrpSpPr>
      <p:grpSpPr>
        <a:xfrm>
          <a:off x="0" y="0"/>
          <a:ext cx="0" cy="0"/>
          <a:chOff x="0" y="0"/>
          <a:chExt cx="0" cy="0"/>
        </a:xfrm>
      </p:grpSpPr>
      <p:pic>
        <p:nvPicPr>
          <p:cNvPr id="14" name="Abstract Illustration">
            <a:extLst>
              <a:ext uri="{FF2B5EF4-FFF2-40B4-BE49-F238E27FC236}">
                <a16:creationId xmlns:a16="http://schemas.microsoft.com/office/drawing/2014/main" id="{49F92AE8-C0F0-CF4B-B569-964245B00416}"/>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rcRect/>
          <a:stretch/>
        </p:blipFill>
        <p:spPr bwMode="ltGray">
          <a:xfrm>
            <a:off x="6096000" y="4898"/>
            <a:ext cx="6096000" cy="6858000"/>
          </a:xfrm>
          <a:prstGeom prst="rect">
            <a:avLst/>
          </a:prstGeom>
        </p:spPr>
      </p:pic>
      <p:pic>
        <p:nvPicPr>
          <p:cNvPr id="26" name="OTag">
            <a:extLst>
              <a:ext uri="{FF2B5EF4-FFF2-40B4-BE49-F238E27FC236}">
                <a16:creationId xmlns:a16="http://schemas.microsoft.com/office/drawing/2014/main" id="{42D6F87D-23AA-1D42-BDBA-F6833AC9A0E3}"/>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Thank You">
            <a:extLst>
              <a:ext uri="{FF2B5EF4-FFF2-40B4-BE49-F238E27FC236}">
                <a16:creationId xmlns:a16="http://schemas.microsoft.com/office/drawing/2014/main" id="{701BFB4F-AD1A-4B21-826E-A2F61F5D8AAB}"/>
              </a:ext>
            </a:extLst>
          </p:cNvPr>
          <p:cNvSpPr>
            <a:spLocks noGrp="1"/>
          </p:cNvSpPr>
          <p:nvPr>
            <p:ph type="title" hasCustomPrompt="1"/>
          </p:nvPr>
        </p:nvSpPr>
        <p:spPr>
          <a:xfrm>
            <a:off x="768875" y="3482230"/>
            <a:ext cx="5022325" cy="822960"/>
          </a:xfrm>
          <a:noFill/>
        </p:spPr>
        <p:txBody>
          <a:bodyPr vert="horz" lIns="0" tIns="0" rIns="0" bIns="0" rtlCol="0" anchor="b" anchorCtr="0">
            <a:noAutofit/>
          </a:bodyPr>
          <a:lstStyle>
            <a:lvl1pPr>
              <a:defRPr lang="en-US" sz="3200" b="0">
                <a:latin typeface="+mj-lt"/>
                <a:cs typeface="Oracle Sans Tab" panose="020B0503020204020204" pitchFamily="34" charset="0"/>
              </a:defRPr>
            </a:lvl1pPr>
          </a:lstStyle>
          <a:p>
            <a:pPr marL="0" marR="0" lvl="0" indent="0" fontAlgn="t">
              <a:lnSpc>
                <a:spcPct val="100000"/>
              </a:lnSpc>
              <a:spcBef>
                <a:spcPts val="0"/>
              </a:spcBef>
              <a:spcAft>
                <a:spcPts val="0"/>
              </a:spcAft>
              <a:buClrTx/>
              <a:buSzTx/>
              <a:buFont typeface="System Font Regular"/>
              <a:tabLst/>
            </a:pPr>
            <a:r>
              <a:rPr lang="en-US" dirty="0"/>
              <a:t>Thank you</a:t>
            </a:r>
          </a:p>
        </p:txBody>
      </p:sp>
      <p:cxnSp>
        <p:nvCxnSpPr>
          <p:cNvPr id="17" name="Accent Mark">
            <a:extLst>
              <a:ext uri="{FF2B5EF4-FFF2-40B4-BE49-F238E27FC236}">
                <a16:creationId xmlns:a16="http://schemas.microsoft.com/office/drawing/2014/main" id="{067F8F82-B054-48B8-A81C-65FC099A0B9D}"/>
              </a:ext>
              <a:ext uri="{C183D7F6-B498-43B3-948B-1728B52AA6E4}">
                <adec:decorative xmlns:adec="http://schemas.microsoft.com/office/drawing/2017/decorative" val="1"/>
              </a:ext>
            </a:extLst>
          </p:cNvPr>
          <p:cNvCxnSpPr>
            <a:cxnSpLocks/>
          </p:cNvCxnSpPr>
          <p:nvPr/>
        </p:nvCxnSpPr>
        <p:spPr>
          <a:xfrm flipH="1">
            <a:off x="768350" y="4508728"/>
            <a:ext cx="301752" cy="0"/>
          </a:xfrm>
          <a:prstGeom prst="line">
            <a:avLst/>
          </a:prstGeom>
          <a:ln w="38100" cap="flat">
            <a:solidFill>
              <a:srgbClr val="FACD62"/>
            </a:solidFill>
            <a:prstDash val="solid"/>
          </a:ln>
        </p:spPr>
        <p:style>
          <a:lnRef idx="1">
            <a:schemeClr val="accent1"/>
          </a:lnRef>
          <a:fillRef idx="0">
            <a:schemeClr val="accent1"/>
          </a:fillRef>
          <a:effectRef idx="0">
            <a:schemeClr val="accent1"/>
          </a:effectRef>
          <a:fontRef idx="minor">
            <a:schemeClr val="tx1"/>
          </a:fontRef>
        </p:style>
      </p:cxnSp>
      <p:sp>
        <p:nvSpPr>
          <p:cNvPr id="11" name="Text Field">
            <a:extLst>
              <a:ext uri="{FF2B5EF4-FFF2-40B4-BE49-F238E27FC236}">
                <a16:creationId xmlns:a16="http://schemas.microsoft.com/office/drawing/2014/main" id="{F273E805-B8FF-F84B-99E6-4636F8BD3EBF}"/>
              </a:ext>
            </a:extLst>
          </p:cNvPr>
          <p:cNvSpPr>
            <a:spLocks noGrp="1"/>
          </p:cNvSpPr>
          <p:nvPr>
            <p:ph type="body" sz="quarter" idx="37"/>
          </p:nvPr>
        </p:nvSpPr>
        <p:spPr>
          <a:xfrm>
            <a:off x="762000" y="4773585"/>
            <a:ext cx="5029200" cy="266291"/>
          </a:xfrm>
          <a:prstGeom prst="rect">
            <a:avLst/>
          </a:prstGeom>
        </p:spPr>
        <p:txBody>
          <a:bodyPr>
            <a:noAutofit/>
          </a:bodyPr>
          <a:lstStyle>
            <a:lvl1pPr>
              <a:defRPr b="1"/>
            </a:lvl1pPr>
          </a:lstStyle>
          <a:p>
            <a:pPr lvl="0"/>
            <a:r>
              <a:rPr lang="en-GB"/>
              <a:t>Click to edit Master text styles</a:t>
            </a:r>
          </a:p>
        </p:txBody>
      </p:sp>
      <p:sp>
        <p:nvSpPr>
          <p:cNvPr id="10" name="Text Field 2">
            <a:extLst>
              <a:ext uri="{FF2B5EF4-FFF2-40B4-BE49-F238E27FC236}">
                <a16:creationId xmlns:a16="http://schemas.microsoft.com/office/drawing/2014/main" id="{283762D0-0D31-A347-AD9E-095398CD17C5}"/>
              </a:ext>
            </a:extLst>
          </p:cNvPr>
          <p:cNvSpPr>
            <a:spLocks noGrp="1"/>
          </p:cNvSpPr>
          <p:nvPr>
            <p:ph type="body" sz="quarter" idx="36"/>
          </p:nvPr>
        </p:nvSpPr>
        <p:spPr>
          <a:xfrm>
            <a:off x="762000" y="5111178"/>
            <a:ext cx="5029200" cy="895181"/>
          </a:xfrm>
          <a:prstGeom prst="rect">
            <a:avLst/>
          </a:prstGeom>
        </p:spPr>
        <p:txBody>
          <a:bodyPr>
            <a:noAutofit/>
          </a:bodyPr>
          <a:lstStyle>
            <a:lvl1pPr>
              <a:defRPr/>
            </a:lvl1pPr>
          </a:lstStyle>
          <a:p>
            <a:pPr lvl="0"/>
            <a:r>
              <a:rPr lang="en-GB"/>
              <a:t>Click to edit Master text styles</a:t>
            </a:r>
          </a:p>
        </p:txBody>
      </p:sp>
      <p:sp>
        <p:nvSpPr>
          <p:cNvPr id="4" name="Date Placeholder 3">
            <a:extLst>
              <a:ext uri="{FF2B5EF4-FFF2-40B4-BE49-F238E27FC236}">
                <a16:creationId xmlns:a16="http://schemas.microsoft.com/office/drawing/2014/main" id="{3698BC18-3443-48B2-97E6-989B7098DC52}"/>
              </a:ext>
            </a:extLst>
          </p:cNvPr>
          <p:cNvSpPr>
            <a:spLocks noGrp="1"/>
          </p:cNvSpPr>
          <p:nvPr>
            <p:ph type="dt" sz="half" idx="3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572AC1E3-E104-4942-8AE8-198E477A85F9}"/>
              </a:ext>
            </a:extLst>
          </p:cNvPr>
          <p:cNvSpPr>
            <a:spLocks noGrp="1"/>
          </p:cNvSpPr>
          <p:nvPr>
            <p:ph type="ftr" sz="quarter" idx="39"/>
          </p:nvPr>
        </p:nvSpPr>
        <p:spPr/>
        <p:txBody>
          <a:bodyPr/>
          <a:lstStyle/>
          <a:p>
            <a:endParaRPr lang="en-US"/>
          </a:p>
        </p:txBody>
      </p:sp>
      <p:sp>
        <p:nvSpPr>
          <p:cNvPr id="6" name="Slide Number Placeholder 5">
            <a:extLst>
              <a:ext uri="{FF2B5EF4-FFF2-40B4-BE49-F238E27FC236}">
                <a16:creationId xmlns:a16="http://schemas.microsoft.com/office/drawing/2014/main" id="{30968FA8-1974-461B-87A5-6D7032FA1C85}"/>
              </a:ext>
            </a:extLst>
          </p:cNvPr>
          <p:cNvSpPr>
            <a:spLocks noGrp="1"/>
          </p:cNvSpPr>
          <p:nvPr>
            <p:ph type="sldNum" sz="quarter" idx="4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0329630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Light - Title/Subtitle 1 Column">
    <p:spTree>
      <p:nvGrpSpPr>
        <p:cNvPr id="1" name=""/>
        <p:cNvGrpSpPr/>
        <p:nvPr/>
      </p:nvGrpSpPr>
      <p:grpSpPr>
        <a:xfrm>
          <a:off x="0" y="0"/>
          <a:ext cx="0" cy="0"/>
          <a:chOff x="0" y="0"/>
          <a:chExt cx="0" cy="0"/>
        </a:xfrm>
      </p:grpSpPr>
      <p:pic>
        <p:nvPicPr>
          <p:cNvPr id="9" name="Cloud">
            <a:extLst>
              <a:ext uri="{FF2B5EF4-FFF2-40B4-BE49-F238E27FC236}">
                <a16:creationId xmlns:a16="http://schemas.microsoft.com/office/drawing/2014/main" id="{C4B9D6C0-2524-2D47-8A0E-258A2FB7DE5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709"/>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0201"/>
            <a:ext cx="10671175" cy="450691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DEE4D9CD-CDC4-4642-8CDA-7351404FC2D2}"/>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48C5C278-52DE-4C8A-933B-1109B3282E51}"/>
              </a:ext>
            </a:extLst>
          </p:cNvPr>
          <p:cNvSpPr>
            <a:spLocks noGrp="1"/>
          </p:cNvSpPr>
          <p:nvPr>
            <p:ph type="dt" sz="half" idx="15"/>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E2CE12F3-375D-4B05-A71D-DA14DF8ADB8E}"/>
              </a:ext>
            </a:extLst>
          </p:cNvPr>
          <p:cNvSpPr>
            <a:spLocks noGrp="1"/>
          </p:cNvSpPr>
          <p:nvPr>
            <p:ph type="ftr" sz="quarter" idx="16"/>
          </p:nvPr>
        </p:nvSpPr>
        <p:spPr/>
        <p:txBody>
          <a:bodyPr/>
          <a:lstStyle/>
          <a:p>
            <a:endParaRPr lang="en-US"/>
          </a:p>
        </p:txBody>
      </p:sp>
      <p:sp>
        <p:nvSpPr>
          <p:cNvPr id="8" name="Slide Number Placeholder 7">
            <a:extLst>
              <a:ext uri="{FF2B5EF4-FFF2-40B4-BE49-F238E27FC236}">
                <a16:creationId xmlns:a16="http://schemas.microsoft.com/office/drawing/2014/main" id="{7A59FA82-C146-45DF-AE7B-4B5698706BEA}"/>
              </a:ext>
            </a:extLst>
          </p:cNvPr>
          <p:cNvSpPr>
            <a:spLocks noGrp="1"/>
          </p:cNvSpPr>
          <p:nvPr>
            <p:ph type="sldNum" sz="quarter" idx="17"/>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860314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Dark - Thank You">
    <p:bg>
      <p:bgRef idx="1001">
        <a:schemeClr val="bg1"/>
      </p:bgRef>
    </p:bg>
    <p:spTree>
      <p:nvGrpSpPr>
        <p:cNvPr id="1" name=""/>
        <p:cNvGrpSpPr/>
        <p:nvPr/>
      </p:nvGrpSpPr>
      <p:grpSpPr>
        <a:xfrm>
          <a:off x="0" y="0"/>
          <a:ext cx="0" cy="0"/>
          <a:chOff x="0" y="0"/>
          <a:chExt cx="0" cy="0"/>
        </a:xfrm>
      </p:grpSpPr>
      <p:pic>
        <p:nvPicPr>
          <p:cNvPr id="14" name="Abstract Illustration">
            <a:extLst>
              <a:ext uri="{FF2B5EF4-FFF2-40B4-BE49-F238E27FC236}">
                <a16:creationId xmlns:a16="http://schemas.microsoft.com/office/drawing/2014/main" id="{49F92AE8-C0F0-CF4B-B569-964245B00416}"/>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rcRect/>
          <a:stretch/>
        </p:blipFill>
        <p:spPr bwMode="ltGray">
          <a:xfrm>
            <a:off x="6096000" y="4898"/>
            <a:ext cx="6096000" cy="6858000"/>
          </a:xfrm>
          <a:prstGeom prst="rect">
            <a:avLst/>
          </a:prstGeom>
        </p:spPr>
      </p:pic>
      <p:pic>
        <p:nvPicPr>
          <p:cNvPr id="26" name="OTag">
            <a:extLst>
              <a:ext uri="{FF2B5EF4-FFF2-40B4-BE49-F238E27FC236}">
                <a16:creationId xmlns:a16="http://schemas.microsoft.com/office/drawing/2014/main" id="{42D6F87D-23AA-1D42-BDBA-F6833AC9A0E3}"/>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Thank youi">
            <a:extLst>
              <a:ext uri="{FF2B5EF4-FFF2-40B4-BE49-F238E27FC236}">
                <a16:creationId xmlns:a16="http://schemas.microsoft.com/office/drawing/2014/main" id="{1F390879-C7C7-4224-97BB-1C165BFB5AA3}"/>
              </a:ext>
            </a:extLst>
          </p:cNvPr>
          <p:cNvSpPr>
            <a:spLocks noGrp="1"/>
          </p:cNvSpPr>
          <p:nvPr>
            <p:ph type="title" hasCustomPrompt="1"/>
          </p:nvPr>
        </p:nvSpPr>
        <p:spPr>
          <a:xfrm>
            <a:off x="768875" y="3483973"/>
            <a:ext cx="5029200" cy="822960"/>
          </a:xfrm>
          <a:noFill/>
        </p:spPr>
        <p:txBody>
          <a:bodyPr vert="horz" lIns="0" tIns="0" rIns="0" bIns="0" rtlCol="0" anchor="b" anchorCtr="0">
            <a:noAutofit/>
          </a:bodyPr>
          <a:lstStyle>
            <a:lvl1pPr>
              <a:defRPr lang="en-US" sz="3200" b="0">
                <a:latin typeface="+mj-lt"/>
                <a:cs typeface="Oracle Sans Tab" panose="020B0503020204020204" pitchFamily="34" charset="0"/>
              </a:defRPr>
            </a:lvl1pPr>
          </a:lstStyle>
          <a:p>
            <a:pPr marL="0" marR="0" lvl="0" indent="0" fontAlgn="t">
              <a:lnSpc>
                <a:spcPct val="100000"/>
              </a:lnSpc>
              <a:spcBef>
                <a:spcPts val="0"/>
              </a:spcBef>
              <a:spcAft>
                <a:spcPts val="0"/>
              </a:spcAft>
              <a:buClrTx/>
              <a:buSzTx/>
              <a:buFont typeface="System Font Regular"/>
              <a:tabLst/>
            </a:pPr>
            <a:r>
              <a:rPr lang="en-US" dirty="0"/>
              <a:t>Thank you</a:t>
            </a:r>
          </a:p>
        </p:txBody>
      </p:sp>
      <p:cxnSp>
        <p:nvCxnSpPr>
          <p:cNvPr id="17" name="Accent Mark">
            <a:extLst>
              <a:ext uri="{FF2B5EF4-FFF2-40B4-BE49-F238E27FC236}">
                <a16:creationId xmlns:a16="http://schemas.microsoft.com/office/drawing/2014/main" id="{067F8F82-B054-48B8-A81C-65FC099A0B9D}"/>
              </a:ext>
              <a:ext uri="{C183D7F6-B498-43B3-948B-1728B52AA6E4}">
                <adec:decorative xmlns:adec="http://schemas.microsoft.com/office/drawing/2017/decorative" val="1"/>
              </a:ext>
            </a:extLst>
          </p:cNvPr>
          <p:cNvCxnSpPr>
            <a:cxnSpLocks/>
          </p:cNvCxnSpPr>
          <p:nvPr/>
        </p:nvCxnSpPr>
        <p:spPr>
          <a:xfrm flipH="1">
            <a:off x="768350" y="4508728"/>
            <a:ext cx="301752" cy="0"/>
          </a:xfrm>
          <a:prstGeom prst="line">
            <a:avLst/>
          </a:prstGeom>
          <a:ln w="38100" cap="flat">
            <a:solidFill>
              <a:srgbClr val="FACD62"/>
            </a:solidFill>
            <a:prstDash val="solid"/>
          </a:ln>
        </p:spPr>
        <p:style>
          <a:lnRef idx="1">
            <a:schemeClr val="accent1"/>
          </a:lnRef>
          <a:fillRef idx="0">
            <a:schemeClr val="accent1"/>
          </a:fillRef>
          <a:effectRef idx="0">
            <a:schemeClr val="accent1"/>
          </a:effectRef>
          <a:fontRef idx="minor">
            <a:schemeClr val="tx1"/>
          </a:fontRef>
        </p:style>
      </p:cxnSp>
      <p:sp>
        <p:nvSpPr>
          <p:cNvPr id="11" name="Text Field">
            <a:extLst>
              <a:ext uri="{FF2B5EF4-FFF2-40B4-BE49-F238E27FC236}">
                <a16:creationId xmlns:a16="http://schemas.microsoft.com/office/drawing/2014/main" id="{F273E805-B8FF-F84B-99E6-4636F8BD3EBF}"/>
              </a:ext>
            </a:extLst>
          </p:cNvPr>
          <p:cNvSpPr>
            <a:spLocks noGrp="1"/>
          </p:cNvSpPr>
          <p:nvPr>
            <p:ph type="body" sz="quarter" idx="37"/>
          </p:nvPr>
        </p:nvSpPr>
        <p:spPr>
          <a:xfrm>
            <a:off x="762000" y="4773585"/>
            <a:ext cx="5029200" cy="266291"/>
          </a:xfrm>
          <a:prstGeom prst="rect">
            <a:avLst/>
          </a:prstGeom>
        </p:spPr>
        <p:txBody>
          <a:bodyPr>
            <a:noAutofit/>
          </a:bodyPr>
          <a:lstStyle>
            <a:lvl1pPr>
              <a:defRPr b="1"/>
            </a:lvl1pPr>
          </a:lstStyle>
          <a:p>
            <a:pPr lvl="0"/>
            <a:r>
              <a:rPr lang="en-GB"/>
              <a:t>Click to edit Master text styles</a:t>
            </a:r>
          </a:p>
        </p:txBody>
      </p:sp>
      <p:sp>
        <p:nvSpPr>
          <p:cNvPr id="10" name="Text Field 2">
            <a:extLst>
              <a:ext uri="{FF2B5EF4-FFF2-40B4-BE49-F238E27FC236}">
                <a16:creationId xmlns:a16="http://schemas.microsoft.com/office/drawing/2014/main" id="{283762D0-0D31-A347-AD9E-095398CD17C5}"/>
              </a:ext>
            </a:extLst>
          </p:cNvPr>
          <p:cNvSpPr>
            <a:spLocks noGrp="1"/>
          </p:cNvSpPr>
          <p:nvPr>
            <p:ph type="body" sz="quarter" idx="36"/>
          </p:nvPr>
        </p:nvSpPr>
        <p:spPr>
          <a:xfrm>
            <a:off x="762000" y="5111178"/>
            <a:ext cx="5029200" cy="895181"/>
          </a:xfrm>
          <a:prstGeom prst="rect">
            <a:avLst/>
          </a:prstGeom>
        </p:spPr>
        <p:txBody>
          <a:bodyPr>
            <a:noAutofit/>
          </a:bodyPr>
          <a:lstStyle>
            <a:lvl1pPr>
              <a:defRPr/>
            </a:lvl1pPr>
          </a:lstStyle>
          <a:p>
            <a:pPr lvl="0"/>
            <a:r>
              <a:rPr lang="en-GB"/>
              <a:t>Click to edit Master text styles</a:t>
            </a:r>
          </a:p>
        </p:txBody>
      </p:sp>
      <p:sp>
        <p:nvSpPr>
          <p:cNvPr id="4" name="Date Placeholder 3">
            <a:extLst>
              <a:ext uri="{FF2B5EF4-FFF2-40B4-BE49-F238E27FC236}">
                <a16:creationId xmlns:a16="http://schemas.microsoft.com/office/drawing/2014/main" id="{B8DBDF9E-BB65-47CA-AE22-65479E3B2B11}"/>
              </a:ext>
            </a:extLst>
          </p:cNvPr>
          <p:cNvSpPr>
            <a:spLocks noGrp="1"/>
          </p:cNvSpPr>
          <p:nvPr>
            <p:ph type="dt" sz="half" idx="3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736FFAC2-A591-4775-8C17-E779B8580987}"/>
              </a:ext>
            </a:extLst>
          </p:cNvPr>
          <p:cNvSpPr>
            <a:spLocks noGrp="1"/>
          </p:cNvSpPr>
          <p:nvPr>
            <p:ph type="ftr" sz="quarter" idx="39"/>
          </p:nvPr>
        </p:nvSpPr>
        <p:spPr/>
        <p:txBody>
          <a:bodyPr/>
          <a:lstStyle/>
          <a:p>
            <a:endParaRPr lang="en-US"/>
          </a:p>
        </p:txBody>
      </p:sp>
      <p:sp>
        <p:nvSpPr>
          <p:cNvPr id="6" name="Slide Number Placeholder 5">
            <a:extLst>
              <a:ext uri="{FF2B5EF4-FFF2-40B4-BE49-F238E27FC236}">
                <a16:creationId xmlns:a16="http://schemas.microsoft.com/office/drawing/2014/main" id="{A05CE80B-FDBC-4834-99C6-9621F96B934D}"/>
              </a:ext>
            </a:extLst>
          </p:cNvPr>
          <p:cNvSpPr>
            <a:spLocks noGrp="1"/>
          </p:cNvSpPr>
          <p:nvPr>
            <p:ph type="sldNum" sz="quarter" idx="4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4824284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Light - Closing Slide">
    <p:spTree>
      <p:nvGrpSpPr>
        <p:cNvPr id="1" name=""/>
        <p:cNvGrpSpPr/>
        <p:nvPr/>
      </p:nvGrpSpPr>
      <p:grpSpPr>
        <a:xfrm>
          <a:off x="0" y="0"/>
          <a:ext cx="0" cy="0"/>
          <a:chOff x="0" y="0"/>
          <a:chExt cx="0" cy="0"/>
        </a:xfrm>
      </p:grpSpPr>
      <p:pic>
        <p:nvPicPr>
          <p:cNvPr id="3" name="Oracle Logo" descr="Oracle Logo">
            <a:extLst>
              <a:ext uri="{FF2B5EF4-FFF2-40B4-BE49-F238E27FC236}">
                <a16:creationId xmlns:a16="http://schemas.microsoft.com/office/drawing/2014/main" id="{675A5E3C-9B7E-1248-9024-5EE790FC68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647854" y="2915192"/>
            <a:ext cx="4896293" cy="1027617"/>
          </a:xfrm>
          <a:prstGeom prst="rect">
            <a:avLst/>
          </a:prstGeom>
        </p:spPr>
      </p:pic>
      <p:pic>
        <p:nvPicPr>
          <p:cNvPr id="4" name="OTag">
            <a:extLst>
              <a:ext uri="{FF2B5EF4-FFF2-40B4-BE49-F238E27FC236}">
                <a16:creationId xmlns:a16="http://schemas.microsoft.com/office/drawing/2014/main" id="{938EEB79-EFA1-4711-804E-DFDFA3AE402D}"/>
              </a:ext>
              <a:ext uri="{C183D7F6-B498-43B3-948B-1728B52AA6E4}">
                <adec:decorative xmlns:adec="http://schemas.microsoft.com/office/drawing/2017/decorative" val="1"/>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Tree>
    <p:extLst>
      <p:ext uri="{BB962C8B-B14F-4D97-AF65-F5344CB8AC3E}">
        <p14:creationId xmlns:p14="http://schemas.microsoft.com/office/powerpoint/2010/main" val="1825975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Dark - Closing Slide">
    <p:bg>
      <p:bgRef idx="1001">
        <a:schemeClr val="bg1"/>
      </p:bgRef>
    </p:bg>
    <p:spTree>
      <p:nvGrpSpPr>
        <p:cNvPr id="1" name=""/>
        <p:cNvGrpSpPr/>
        <p:nvPr/>
      </p:nvGrpSpPr>
      <p:grpSpPr>
        <a:xfrm>
          <a:off x="0" y="0"/>
          <a:ext cx="0" cy="0"/>
          <a:chOff x="0" y="0"/>
          <a:chExt cx="0" cy="0"/>
        </a:xfrm>
      </p:grpSpPr>
      <p:pic>
        <p:nvPicPr>
          <p:cNvPr id="4" name="Oracle Logo" descr="Oracle Logo">
            <a:extLst>
              <a:ext uri="{FF2B5EF4-FFF2-40B4-BE49-F238E27FC236}">
                <a16:creationId xmlns:a16="http://schemas.microsoft.com/office/drawing/2014/main" id="{11C3E469-1A28-4EAE-BB94-ADAB90F021A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bwMode="invGray">
          <a:xfrm>
            <a:off x="3647854" y="2915192"/>
            <a:ext cx="4896292" cy="1027617"/>
          </a:xfrm>
          <a:prstGeom prst="rect">
            <a:avLst/>
          </a:prstGeom>
        </p:spPr>
      </p:pic>
      <p:pic>
        <p:nvPicPr>
          <p:cNvPr id="3" name="OTag">
            <a:extLst>
              <a:ext uri="{FF2B5EF4-FFF2-40B4-BE49-F238E27FC236}">
                <a16:creationId xmlns:a16="http://schemas.microsoft.com/office/drawing/2014/main" id="{D41E7D90-EFED-4319-B620-7C6158CCE461}"/>
              </a:ext>
              <a:ext uri="{C183D7F6-B498-43B3-948B-1728B52AA6E4}">
                <adec:decorative xmlns:adec="http://schemas.microsoft.com/office/drawing/2017/decorative" val="1"/>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Tree>
    <p:extLst>
      <p:ext uri="{BB962C8B-B14F-4D97-AF65-F5344CB8AC3E}">
        <p14:creationId xmlns:p14="http://schemas.microsoft.com/office/powerpoint/2010/main" val="11813140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2"/>
      </p:bgRef>
    </p:bg>
    <p:spTree>
      <p:nvGrpSpPr>
        <p:cNvPr id="1" name=""/>
        <p:cNvGrpSpPr/>
        <p:nvPr/>
      </p:nvGrpSpPr>
      <p:grpSpPr>
        <a:xfrm>
          <a:off x="0" y="0"/>
          <a:ext cx="0" cy="0"/>
          <a:chOff x="0" y="0"/>
          <a:chExt cx="0" cy="0"/>
        </a:xfrm>
      </p:grpSpPr>
      <p:pic>
        <p:nvPicPr>
          <p:cNvPr id="4" name="Illustration">
            <a:extLst>
              <a:ext uri="{FF2B5EF4-FFF2-40B4-BE49-F238E27FC236}">
                <a16:creationId xmlns:a16="http://schemas.microsoft.com/office/drawing/2014/main" id="{7F6A0B0D-9890-B044-B4D0-946D1FDB962D}"/>
              </a:ext>
              <a:ext uri="{C183D7F6-B498-43B3-948B-1728B52AA6E4}">
                <adec:decorative xmlns:adec="http://schemas.microsoft.com/office/drawing/2017/decorative" val="1"/>
              </a:ext>
            </a:extLst>
          </p:cNvPr>
          <p:cNvPicPr>
            <a:picLocks noChangeAspect="1"/>
          </p:cNvPicPr>
          <p:nvPr/>
        </p:nvPicPr>
        <p:blipFill rotWithShape="1">
          <a:blip r:embed="rId2" cstate="email">
            <a:extLst>
              <a:ext uri="{28A0092B-C50C-407E-A947-70E740481C1C}">
                <a14:useLocalDpi xmlns:a14="http://schemas.microsoft.com/office/drawing/2010/main" val="0"/>
              </a:ext>
            </a:extLst>
          </a:blip>
          <a:srcRect l="3704"/>
          <a:stretch/>
        </p:blipFill>
        <p:spPr bwMode="invGray">
          <a:xfrm>
            <a:off x="0" y="0"/>
            <a:ext cx="12192000" cy="6858000"/>
          </a:xfrm>
          <a:prstGeom prst="rect">
            <a:avLst/>
          </a:prstGeom>
        </p:spPr>
      </p:pic>
      <p:sp>
        <p:nvSpPr>
          <p:cNvPr id="5" name="TextBox 4">
            <a:extLst>
              <a:ext uri="{FF2B5EF4-FFF2-40B4-BE49-F238E27FC236}">
                <a16:creationId xmlns:a16="http://schemas.microsoft.com/office/drawing/2014/main" id="{1138CAED-6966-416F-96DE-48D3061CAD63}"/>
              </a:ext>
            </a:extLst>
          </p:cNvPr>
          <p:cNvSpPr txBox="1"/>
          <p:nvPr/>
        </p:nvSpPr>
        <p:spPr>
          <a:xfrm>
            <a:off x="768876" y="1828800"/>
            <a:ext cx="6053328" cy="2279335"/>
          </a:xfrm>
          <a:prstGeom prst="rect">
            <a:avLst/>
          </a:prstGeom>
        </p:spPr>
        <p:txBody>
          <a:bodyPr vert="horz" lIns="0" tIns="0" rIns="0" bIns="0" rtlCol="0" anchor="b">
            <a:noAutofit/>
          </a:bodyPr>
          <a:lstStyle>
            <a:lvl1pPr>
              <a:lnSpc>
                <a:spcPct val="100000"/>
              </a:lnSpc>
              <a:spcBef>
                <a:spcPct val="0"/>
              </a:spcBef>
              <a:buNone/>
              <a:defRPr lang="en-US" sz="3000" b="0" i="0" baseline="0" dirty="0">
                <a:latin typeface="+mj-lt"/>
                <a:cs typeface="+mj-cs"/>
              </a:defRPr>
            </a:lvl1pPr>
          </a:lstStyle>
          <a:p>
            <a:pPr lvl="0"/>
            <a:r>
              <a:rPr lang="en-US" dirty="0"/>
              <a:t>Our mission is to help people see data in new ways, discover insights,</a:t>
            </a:r>
            <a:br>
              <a:rPr lang="en-US" dirty="0"/>
            </a:br>
            <a:r>
              <a:rPr lang="en-US" dirty="0"/>
              <a:t>unlock endless possibilities.</a:t>
            </a:r>
          </a:p>
        </p:txBody>
      </p:sp>
    </p:spTree>
    <p:extLst>
      <p:ext uri="{BB962C8B-B14F-4D97-AF65-F5344CB8AC3E}">
        <p14:creationId xmlns:p14="http://schemas.microsoft.com/office/powerpoint/2010/main" val="32559921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cSld name="Brand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Brand (up to 2 lines)</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514C47"/>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4" name="Picture 13">
            <a:extLst>
              <a:ext uri="{FF2B5EF4-FFF2-40B4-BE49-F238E27FC236}">
                <a16:creationId xmlns:a16="http://schemas.microsoft.com/office/drawing/2014/main" id="{DF7D2267-8060-4E47-941D-1C718175FB56}"/>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
        <p:nvSpPr>
          <p:cNvPr id="5" name="Date Placeholder 4">
            <a:extLst>
              <a:ext uri="{FF2B5EF4-FFF2-40B4-BE49-F238E27FC236}">
                <a16:creationId xmlns:a16="http://schemas.microsoft.com/office/drawing/2014/main" id="{9089584B-D48B-42DB-A58B-544C997E63CE}"/>
              </a:ext>
            </a:extLst>
          </p:cNvPr>
          <p:cNvSpPr>
            <a:spLocks noGrp="1"/>
          </p:cNvSpPr>
          <p:nvPr>
            <p:ph type="dt" sz="half" idx="36"/>
          </p:nvPr>
        </p:nvSpPr>
        <p:spPr/>
        <p:txBody>
          <a:bodyPr/>
          <a:lstStyle/>
          <a:p>
            <a:fld id="{96D3B885-24AA-FE44-AD9A-D001CEC4E5E1}" type="datetimeFigureOut">
              <a:rPr lang="en-US" smtClean="0"/>
              <a:t>5/12/2025</a:t>
            </a:fld>
            <a:endParaRPr lang="en-US"/>
          </a:p>
        </p:txBody>
      </p:sp>
      <p:sp>
        <p:nvSpPr>
          <p:cNvPr id="6" name="Footer Placeholder 5">
            <a:extLst>
              <a:ext uri="{FF2B5EF4-FFF2-40B4-BE49-F238E27FC236}">
                <a16:creationId xmlns:a16="http://schemas.microsoft.com/office/drawing/2014/main" id="{D8522066-27D4-4B40-9794-1047C9932F4F}"/>
              </a:ext>
            </a:extLst>
          </p:cNvPr>
          <p:cNvSpPr>
            <a:spLocks noGrp="1"/>
          </p:cNvSpPr>
          <p:nvPr>
            <p:ph type="ftr" sz="quarter" idx="37"/>
          </p:nvPr>
        </p:nvSpPr>
        <p:spPr/>
        <p:txBody>
          <a:bodyPr/>
          <a:lstStyle/>
          <a:p>
            <a:endParaRPr lang="en-US"/>
          </a:p>
        </p:txBody>
      </p:sp>
      <p:sp>
        <p:nvSpPr>
          <p:cNvPr id="7" name="Slide Number Placeholder 6">
            <a:extLst>
              <a:ext uri="{FF2B5EF4-FFF2-40B4-BE49-F238E27FC236}">
                <a16:creationId xmlns:a16="http://schemas.microsoft.com/office/drawing/2014/main" id="{95E5E672-3E33-44E2-B5BA-B88BAB86607B}"/>
              </a:ext>
            </a:extLst>
          </p:cNvPr>
          <p:cNvSpPr>
            <a:spLocks noGrp="1"/>
          </p:cNvSpPr>
          <p:nvPr>
            <p:ph type="sldNum" sz="quarter" idx="3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070868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cSld name="Brand Dark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Brand (up to 2 lines)</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AEA8A2"/>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A9A65112-7788-4A18-8CF8-4BB5FF137EEB}"/>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6440890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cSld name="Finance / Operations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Finance / Operations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315357"/>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5" name="Picture 14">
            <a:extLst>
              <a:ext uri="{FF2B5EF4-FFF2-40B4-BE49-F238E27FC236}">
                <a16:creationId xmlns:a16="http://schemas.microsoft.com/office/drawing/2014/main" id="{7CDDAA99-266A-4A1C-9F57-ACAD7EE3F259}"/>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688559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cSld name="Finance / Operations  Dark - Title">
    <p:bg>
      <p:bgPr>
        <a:solidFill>
          <a:srgbClr val="1E3133"/>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9907690B-2C36-41F6-BA70-4C30E0CC8E0E}"/>
              </a:ext>
            </a:extLst>
          </p:cNvPr>
          <p:cNvPicPr preferRelativeResize="0">
            <a:picLocks/>
          </p:cNvPicPr>
          <p:nvPr/>
        </p:nvPicPr>
        <p:blipFill>
          <a:blip r:embed="rId2">
            <a:extLst>
              <a:ext uri="{28A0092B-C50C-407E-A947-70E740481C1C}">
                <a14:useLocalDpi xmlns:a14="http://schemas.microsoft.com/office/drawing/2010/main" val="0"/>
              </a:ext>
            </a:extLst>
          </a:blip>
          <a:srcRect/>
          <a:stretch/>
        </p:blipFill>
        <p:spPr>
          <a:xfrm>
            <a:off x="0" y="0"/>
            <a:ext cx="192024" cy="6858000"/>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Finance / Operations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89B2B0"/>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Tree>
    <p:extLst>
      <p:ext uri="{BB962C8B-B14F-4D97-AF65-F5344CB8AC3E}">
        <p14:creationId xmlns:p14="http://schemas.microsoft.com/office/powerpoint/2010/main" val="6587733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cSld name="Cloud Platform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lnSpc>
                <a:spcPct val="95000"/>
              </a:lnSpc>
              <a:defRPr lang="en-US" sz="4000" b="0" dirty="0">
                <a:latin typeface="+mj-lt"/>
              </a:defRPr>
            </a:lvl1pPr>
          </a:lstStyle>
          <a:p>
            <a:pPr lvl="0">
              <a:lnSpc>
                <a:spcPct val="100000"/>
              </a:lnSpc>
            </a:pPr>
            <a:r>
              <a:rPr lang="en-US" dirty="0"/>
              <a:t>Cloud Platform (up to two lines)</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33553C"/>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C14DD88A-3D12-4ED2-853D-5FBC3094E39D}"/>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2693019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cSld name="Cloud Platform Dark - Title">
    <p:bg>
      <p:bgPr>
        <a:solidFill>
          <a:srgbClr val="1E3224"/>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Cloud Platform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86B596"/>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2" name="Picture 11">
            <a:extLst>
              <a:ext uri="{FF2B5EF4-FFF2-40B4-BE49-F238E27FC236}">
                <a16:creationId xmlns:a16="http://schemas.microsoft.com/office/drawing/2014/main" id="{8AE4CB3D-1E02-49F9-B7FB-C156600EE365}"/>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27623151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 Title/Subtitle 1 Column">
    <p:bg>
      <p:bgRef idx="1001">
        <a:schemeClr val="bg1"/>
      </p:bgRef>
    </p:bg>
    <p:spTree>
      <p:nvGrpSpPr>
        <p:cNvPr id="1" name=""/>
        <p:cNvGrpSpPr/>
        <p:nvPr/>
      </p:nvGrpSpPr>
      <p:grpSpPr>
        <a:xfrm>
          <a:off x="0" y="0"/>
          <a:ext cx="0" cy="0"/>
          <a:chOff x="0" y="0"/>
          <a:chExt cx="0" cy="0"/>
        </a:xfrm>
      </p:grpSpPr>
      <p:pic>
        <p:nvPicPr>
          <p:cNvPr id="9" name="Cloud">
            <a:extLst>
              <a:ext uri="{FF2B5EF4-FFF2-40B4-BE49-F238E27FC236}">
                <a16:creationId xmlns:a16="http://schemas.microsoft.com/office/drawing/2014/main" id="{1AB5E956-2EDB-D344-BA59-AB352F62DC2E}"/>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0990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0199"/>
            <a:ext cx="10671175"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C3E68516-E3E0-4F22-9EB7-1A85E1D3B5A1}"/>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7A72FE7D-30FF-45E2-9F8B-D073887C33E8}"/>
              </a:ext>
            </a:extLst>
          </p:cNvPr>
          <p:cNvSpPr>
            <a:spLocks noGrp="1"/>
          </p:cNvSpPr>
          <p:nvPr>
            <p:ph type="dt" sz="half" idx="15"/>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C1A7F3B8-F794-4AF5-B07B-32A3084A6AB2}"/>
              </a:ext>
            </a:extLst>
          </p:cNvPr>
          <p:cNvSpPr>
            <a:spLocks noGrp="1"/>
          </p:cNvSpPr>
          <p:nvPr>
            <p:ph type="ftr" sz="quarter" idx="16"/>
          </p:nvPr>
        </p:nvSpPr>
        <p:spPr/>
        <p:txBody>
          <a:bodyPr/>
          <a:lstStyle/>
          <a:p>
            <a:endParaRPr lang="en-US"/>
          </a:p>
        </p:txBody>
      </p:sp>
      <p:sp>
        <p:nvSpPr>
          <p:cNvPr id="8" name="Slide Number Placeholder 7">
            <a:extLst>
              <a:ext uri="{FF2B5EF4-FFF2-40B4-BE49-F238E27FC236}">
                <a16:creationId xmlns:a16="http://schemas.microsoft.com/office/drawing/2014/main" id="{657290E2-8EA8-4572-BB48-C18007201785}"/>
              </a:ext>
            </a:extLst>
          </p:cNvPr>
          <p:cNvSpPr>
            <a:spLocks noGrp="1"/>
          </p:cNvSpPr>
          <p:nvPr>
            <p:ph type="sldNum" sz="quarter" idx="17"/>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5142310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cSld name="HCM/HR Light - Titl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8A7595F8-74F2-499E-B59F-E0985F8614CA}"/>
              </a:ext>
            </a:extLst>
          </p:cNvPr>
          <p:cNvPicPr preferRelativeResize="0">
            <a:picLocks/>
          </p:cNvPicPr>
          <p:nvPr/>
        </p:nvPicPr>
        <p:blipFill>
          <a:blip r:embed="rId2">
            <a:extLst>
              <a:ext uri="{28A0092B-C50C-407E-A947-70E740481C1C}">
                <a14:useLocalDpi xmlns:a14="http://schemas.microsoft.com/office/drawing/2010/main" val="0"/>
              </a:ext>
            </a:extLst>
          </a:blip>
          <a:srcRect/>
          <a:stretch/>
        </p:blipFill>
        <p:spPr>
          <a:xfrm>
            <a:off x="0" y="0"/>
            <a:ext cx="192024" cy="6858000"/>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HCM/HR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6C3F49"/>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Tree>
    <p:extLst>
      <p:ext uri="{BB962C8B-B14F-4D97-AF65-F5344CB8AC3E}">
        <p14:creationId xmlns:p14="http://schemas.microsoft.com/office/powerpoint/2010/main" val="196404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cSld name="HCM/HR Dark - Title">
    <p:bg>
      <p:bgPr>
        <a:solidFill>
          <a:srgbClr val="41242B"/>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059DD4A-B84B-416F-AF67-08673792B601}"/>
              </a:ext>
            </a:extLst>
          </p:cNvPr>
          <p:cNvPicPr preferRelativeResize="0">
            <a:picLocks/>
          </p:cNvPicPr>
          <p:nvPr/>
        </p:nvPicPr>
        <p:blipFill>
          <a:blip r:embed="rId2">
            <a:extLst>
              <a:ext uri="{28A0092B-C50C-407E-A947-70E740481C1C}">
                <a14:useLocalDpi xmlns:a14="http://schemas.microsoft.com/office/drawing/2010/main" val="0"/>
              </a:ext>
            </a:extLst>
          </a:blip>
          <a:srcRect/>
          <a:stretch/>
        </p:blipFill>
        <p:spPr>
          <a:xfrm>
            <a:off x="0" y="0"/>
            <a:ext cx="192024" cy="6858000"/>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HCM/HR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CE9BA7"/>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Tree>
    <p:extLst>
      <p:ext uri="{BB962C8B-B14F-4D97-AF65-F5344CB8AC3E}">
        <p14:creationId xmlns:p14="http://schemas.microsoft.com/office/powerpoint/2010/main" val="16192568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cSld name="Database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Database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464F4F"/>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58E6D7C6-18B9-45E9-BC88-5820977E7B17}"/>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4233021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cSld name="Database Dark - Title">
    <p:bg>
      <p:bgPr>
        <a:solidFill>
          <a:srgbClr val="2A2F2F"/>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Database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99ADAE"/>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2" name="Picture 11">
            <a:extLst>
              <a:ext uri="{FF2B5EF4-FFF2-40B4-BE49-F238E27FC236}">
                <a16:creationId xmlns:a16="http://schemas.microsoft.com/office/drawing/2014/main" id="{9A7B6FC1-B09E-452F-B386-FFE592CD500D}"/>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6956047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cSld name="ACX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Advertising and CX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594564"/>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B63FBFA0-AD13-4C12-A92F-20A558F85DA8}"/>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52203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cSld name="ACX Dark - Title">
    <p:bg>
      <p:bgPr>
        <a:solidFill>
          <a:srgbClr val="36293C"/>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Advertising and CX(up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B7A1C4"/>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2" name="Picture 11">
            <a:extLst>
              <a:ext uri="{FF2B5EF4-FFF2-40B4-BE49-F238E27FC236}">
                <a16:creationId xmlns:a16="http://schemas.microsoft.com/office/drawing/2014/main" id="{3CE04FA9-4396-4CBF-B26F-3AB639C77302}"/>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11318784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cSld name="Developer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Developer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494D53"/>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4" name="Picture 13">
            <a:extLst>
              <a:ext uri="{FF2B5EF4-FFF2-40B4-BE49-F238E27FC236}">
                <a16:creationId xmlns:a16="http://schemas.microsoft.com/office/drawing/2014/main" id="{E0666896-EE4D-4940-8EEB-A10853BA5730}"/>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961687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cSld name="Developer Dark - Title">
    <p:bg>
      <p:bgPr>
        <a:solidFill>
          <a:srgbClr val="2B2E32"/>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Developer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A2AAB6"/>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3C5FB07A-CDEE-4CF0-82CE-4F62D716F81F}"/>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13661917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cSld name="SCM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SCM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713F25"/>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4" name="Picture 13">
            <a:extLst>
              <a:ext uri="{FF2B5EF4-FFF2-40B4-BE49-F238E27FC236}">
                <a16:creationId xmlns:a16="http://schemas.microsoft.com/office/drawing/2014/main" id="{BFFCEEBC-8B55-4779-B6F6-7D71BD467A78}"/>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271594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cSld name="SCM Dark - Title">
    <p:bg>
      <p:bgPr>
        <a:solidFill>
          <a:srgbClr val="442616"/>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SCM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D39F5D"/>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9E93E0DD-58FE-417A-9A40-14FC48E050A7}"/>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8981308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 Title 2 Column">
    <p:bg>
      <p:bgRef idx="1001">
        <a:schemeClr val="bg1"/>
      </p:bgRef>
    </p:bg>
    <p:spTree>
      <p:nvGrpSpPr>
        <p:cNvPr id="1" name=""/>
        <p:cNvGrpSpPr/>
        <p:nvPr/>
      </p:nvGrpSpPr>
      <p:grpSpPr>
        <a:xfrm>
          <a:off x="0" y="0"/>
          <a:ext cx="0" cy="0"/>
          <a:chOff x="0" y="0"/>
          <a:chExt cx="0" cy="0"/>
        </a:xfrm>
      </p:grpSpPr>
      <p:pic>
        <p:nvPicPr>
          <p:cNvPr id="10" name="Cloud">
            <a:extLst>
              <a:ext uri="{FF2B5EF4-FFF2-40B4-BE49-F238E27FC236}">
                <a16:creationId xmlns:a16="http://schemas.microsoft.com/office/drawing/2014/main" id="{5B8024F8-E03D-9641-AA75-22D1B5C8482B}"/>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8575"/>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6109577" y="160857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6366215" y="1608575"/>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12" name="OTag">
            <a:extLst>
              <a:ext uri="{FF2B5EF4-FFF2-40B4-BE49-F238E27FC236}">
                <a16:creationId xmlns:a16="http://schemas.microsoft.com/office/drawing/2014/main" id="{DDE8776E-BE08-D148-AA47-8308E0EAE40F}"/>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5" name="Title 4">
            <a:extLst>
              <a:ext uri="{FF2B5EF4-FFF2-40B4-BE49-F238E27FC236}">
                <a16:creationId xmlns:a16="http://schemas.microsoft.com/office/drawing/2014/main" id="{D69740FE-E1B8-466B-970A-4E081BCA3143}"/>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3959A2DB-C5C1-4EE1-AACB-216D980708B8}"/>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66DC0504-19F8-4069-8B02-83766B3CAF7F}"/>
              </a:ext>
            </a:extLst>
          </p:cNvPr>
          <p:cNvSpPr>
            <a:spLocks noGrp="1"/>
          </p:cNvSpPr>
          <p:nvPr>
            <p:ph type="ftr" sz="quarter" idx="17"/>
          </p:nvPr>
        </p:nvSpPr>
        <p:spPr/>
        <p:txBody>
          <a:bodyPr/>
          <a:lstStyle/>
          <a:p>
            <a:endParaRPr lang="en-US"/>
          </a:p>
        </p:txBody>
      </p:sp>
      <p:sp>
        <p:nvSpPr>
          <p:cNvPr id="7" name="Slide Number Placeholder 6">
            <a:extLst>
              <a:ext uri="{FF2B5EF4-FFF2-40B4-BE49-F238E27FC236}">
                <a16:creationId xmlns:a16="http://schemas.microsoft.com/office/drawing/2014/main" id="{064D6D2F-6BC7-48B4-B7A5-AD19749245D6}"/>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5783790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cSld name="GBU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GBU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464C68"/>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3" name="Picture 12">
            <a:extLst>
              <a:ext uri="{FF2B5EF4-FFF2-40B4-BE49-F238E27FC236}">
                <a16:creationId xmlns:a16="http://schemas.microsoft.com/office/drawing/2014/main" id="{00F17678-159B-4E0C-BDC5-8B50F64CAD9B}"/>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3475129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cSld name="GBU Dark - Title">
    <p:bg>
      <p:bgPr>
        <a:solidFill>
          <a:srgbClr val="2A2D3F"/>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GBU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A0A9C5"/>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2" name="Picture 11">
            <a:extLst>
              <a:ext uri="{FF2B5EF4-FFF2-40B4-BE49-F238E27FC236}">
                <a16:creationId xmlns:a16="http://schemas.microsoft.com/office/drawing/2014/main" id="{75822B96-005B-4C26-BEF1-04D2DE45B6A7}"/>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27343940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cSld name="Netsuite Light - Title">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NetSuite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baseline="0">
                <a:solidFill>
                  <a:srgbClr val="2C5266"/>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14" name="Picture 13">
            <a:extLst>
              <a:ext uri="{FF2B5EF4-FFF2-40B4-BE49-F238E27FC236}">
                <a16:creationId xmlns:a16="http://schemas.microsoft.com/office/drawing/2014/main" id="{746B977C-A1F3-4584-90B9-75B6D9E246A9}"/>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4084581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cSld name="Netsuite Dark - Title">
    <p:bg>
      <p:bgPr>
        <a:solidFill>
          <a:srgbClr val="1A2F3F"/>
        </a:solidFill>
        <a:effectLst/>
      </p:bgPr>
    </p:bg>
    <p:spTree>
      <p:nvGrpSpPr>
        <p:cNvPr id="1" name=""/>
        <p:cNvGrpSpPr/>
        <p:nvPr/>
      </p:nvGrpSpPr>
      <p:grpSpPr>
        <a:xfrm>
          <a:off x="0" y="0"/>
          <a:ext cx="0" cy="0"/>
          <a:chOff x="0" y="0"/>
          <a:chExt cx="0" cy="0"/>
        </a:xfrm>
      </p:grpSpPr>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NetSuite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81B2C3"/>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pic>
        <p:nvPicPr>
          <p:cNvPr id="27" name="Picture 26">
            <a:extLst>
              <a:ext uri="{FF2B5EF4-FFF2-40B4-BE49-F238E27FC236}">
                <a16:creationId xmlns:a16="http://schemas.microsoft.com/office/drawing/2014/main" id="{C3683683-0F17-A94B-8A8B-9A17453B8495}"/>
              </a:ext>
            </a:extLst>
          </p:cNvPr>
          <p:cNvPicPr preferRelativeResize="0">
            <a:picLocks/>
          </p:cNvPicPr>
          <p:nvPr/>
        </p:nvPicPr>
        <p:blipFill>
          <a:blip r:embed="rId5">
            <a:extLst>
              <a:ext uri="{28A0092B-C50C-407E-A947-70E740481C1C}">
                <a14:useLocalDpi xmlns:a14="http://schemas.microsoft.com/office/drawing/2010/main" val="0"/>
              </a:ext>
            </a:extLst>
          </a:blip>
          <a:srcRect/>
          <a:stretch/>
        </p:blipFill>
        <p:spPr>
          <a:xfrm>
            <a:off x="0" y="0"/>
            <a:ext cx="192024" cy="6858000"/>
          </a:xfrm>
          <a:prstGeom prst="rect">
            <a:avLst/>
          </a:prstGeom>
        </p:spPr>
      </p:pic>
    </p:spTree>
    <p:extLst>
      <p:ext uri="{BB962C8B-B14F-4D97-AF65-F5344CB8AC3E}">
        <p14:creationId xmlns:p14="http://schemas.microsoft.com/office/powerpoint/2010/main" val="19781013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p:cSld name="Light - Divider">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B4D86BA-0324-4CFB-8752-C34AB1C7DA95}"/>
              </a:ext>
            </a:extLst>
          </p:cNvPr>
          <p:cNvSpPr/>
          <p:nvPr/>
        </p:nvSpPr>
        <p:spPr>
          <a:xfrm>
            <a:off x="783878" y="3804904"/>
            <a:ext cx="301752"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C8A9AF7-F5CE-844F-BBE4-0C983CB99B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pic>
        <p:nvPicPr>
          <p:cNvPr id="12" name="OTag">
            <a:extLst>
              <a:ext uri="{FF2B5EF4-FFF2-40B4-BE49-F238E27FC236}">
                <a16:creationId xmlns:a16="http://schemas.microsoft.com/office/drawing/2014/main" id="{82323826-2F7C-DC44-94F9-0225962BEA89}"/>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F89127AD-303E-4148-925B-F8D854942DC9}"/>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6077CD67-74FC-43EC-912B-8B74B34E5B81}"/>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AC119101-EC6A-4B95-9940-BAB31432AD02}"/>
              </a:ext>
            </a:extLst>
          </p:cNvPr>
          <p:cNvSpPr>
            <a:spLocks noGrp="1"/>
          </p:cNvSpPr>
          <p:nvPr>
            <p:ph type="sldNum" sz="quarter" idx="12"/>
          </p:nvPr>
        </p:nvSpPr>
        <p:spPr/>
        <p:txBody>
          <a:bodyPr/>
          <a:lstStyle/>
          <a:p>
            <a:fld id="{E73FBFDE-C799-6544-8CA3-01E7BBC87BC8}" type="slidenum">
              <a:rPr lang="en-US" smtClean="0"/>
              <a:t>‹#›</a:t>
            </a:fld>
            <a:endParaRPr lang="en-US"/>
          </a:p>
        </p:txBody>
      </p:sp>
      <p:sp>
        <p:nvSpPr>
          <p:cNvPr id="6" name="Title 5">
            <a:extLst>
              <a:ext uri="{FF2B5EF4-FFF2-40B4-BE49-F238E27FC236}">
                <a16:creationId xmlns:a16="http://schemas.microsoft.com/office/drawing/2014/main" id="{F6BEA035-D7A5-4B84-9F05-5163378E9E57}"/>
              </a:ext>
            </a:extLst>
          </p:cNvPr>
          <p:cNvSpPr>
            <a:spLocks noGrp="1"/>
          </p:cNvSpPr>
          <p:nvPr>
            <p:ph type="title" hasCustomPrompt="1"/>
          </p:nvPr>
        </p:nvSpPr>
        <p:spPr>
          <a:xfrm>
            <a:off x="768871" y="2337132"/>
            <a:ext cx="10158984" cy="1280160"/>
          </a:xfrm>
          <a:noFill/>
        </p:spPr>
        <p:txBody>
          <a:bodyPr vert="horz" wrap="square" lIns="0" tIns="0" rIns="0" bIns="0" rtlCol="0" anchor="b">
            <a:noAutofit/>
          </a:bodyPr>
          <a:lstStyle>
            <a:lvl1pPr>
              <a:lnSpc>
                <a:spcPct val="95000"/>
              </a:lnSpc>
              <a:defRPr lang="en-US" sz="4000" b="0" dirty="0">
                <a:latin typeface="+mj-lt"/>
              </a:defRPr>
            </a:lvl1pPr>
          </a:lstStyle>
          <a:p>
            <a:pPr lvl="0">
              <a:lnSpc>
                <a:spcPct val="100000"/>
              </a:lnSpc>
            </a:pPr>
            <a:r>
              <a:rPr lang="en-US" dirty="0"/>
              <a:t>Click to add divider title (up to 2 lines)</a:t>
            </a:r>
          </a:p>
        </p:txBody>
      </p:sp>
      <p:sp>
        <p:nvSpPr>
          <p:cNvPr id="9" name="Subhead">
            <a:extLst>
              <a:ext uri="{FF2B5EF4-FFF2-40B4-BE49-F238E27FC236}">
                <a16:creationId xmlns:a16="http://schemas.microsoft.com/office/drawing/2014/main" id="{7CDB1F3E-E2D2-44FE-A725-E3ED1480C83B}"/>
              </a:ext>
            </a:extLst>
          </p:cNvPr>
          <p:cNvSpPr>
            <a:spLocks noGrp="1"/>
          </p:cNvSpPr>
          <p:nvPr>
            <p:ph type="body" sz="quarter" idx="33" hasCustomPrompt="1"/>
          </p:nvPr>
        </p:nvSpPr>
        <p:spPr>
          <a:xfrm>
            <a:off x="776689" y="4135193"/>
            <a:ext cx="10158984" cy="681251"/>
          </a:xfrm>
          <a:prstGeom prst="rect">
            <a:avLst/>
          </a:prstGeom>
          <a:noFill/>
        </p:spPr>
        <p:txBody>
          <a:bodyPr>
            <a:noAutofit/>
          </a:bodyPr>
          <a:lstStyle>
            <a:lvl1pPr marL="0" marR="0" indent="0" algn="l" defTabSz="914400" rtl="0" eaLnBrk="1" fontAlgn="auto" latinLnBrk="0" hangingPunct="1">
              <a:lnSpc>
                <a:spcPct val="95000"/>
              </a:lnSpc>
              <a:spcBef>
                <a:spcPts val="600"/>
              </a:spcBef>
              <a:spcAft>
                <a:spcPts val="0"/>
              </a:spcAft>
              <a:buClrTx/>
              <a:buSzTx/>
              <a:buFont typeface="Arial" panose="020B0604020202020204" pitchFamily="34" charset="0"/>
              <a:buNone/>
              <a:tabLst/>
              <a:defRPr sz="1800" b="0">
                <a:solidFill>
                  <a:schemeClr val="accent5"/>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a:t>
            </a:r>
          </a:p>
        </p:txBody>
      </p:sp>
    </p:spTree>
    <p:extLst>
      <p:ext uri="{BB962C8B-B14F-4D97-AF65-F5344CB8AC3E}">
        <p14:creationId xmlns:p14="http://schemas.microsoft.com/office/powerpoint/2010/main" val="29115546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p:cSld name="Dark - Divider">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CF9FCE-AE1C-564C-8F89-B5CD38A47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OTag">
            <a:extLst>
              <a:ext uri="{FF2B5EF4-FFF2-40B4-BE49-F238E27FC236}">
                <a16:creationId xmlns:a16="http://schemas.microsoft.com/office/drawing/2014/main" id="{82323826-2F7C-DC44-94F9-0225962BEA89}"/>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3" name="Date Placeholder 2">
            <a:extLst>
              <a:ext uri="{FF2B5EF4-FFF2-40B4-BE49-F238E27FC236}">
                <a16:creationId xmlns:a16="http://schemas.microsoft.com/office/drawing/2014/main" id="{DBAE7266-CBC0-47D9-85A0-91E011093819}"/>
              </a:ext>
            </a:extLst>
          </p:cNvPr>
          <p:cNvSpPr>
            <a:spLocks noGrp="1"/>
          </p:cNvSpPr>
          <p:nvPr>
            <p:ph type="dt" sz="half" idx="10"/>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E8638588-07BC-4F98-97FA-975AE1443B66}"/>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848B57A4-1EA3-47FA-AD37-31BB82676BA8}"/>
              </a:ext>
            </a:extLst>
          </p:cNvPr>
          <p:cNvSpPr>
            <a:spLocks noGrp="1"/>
          </p:cNvSpPr>
          <p:nvPr>
            <p:ph type="sldNum" sz="quarter" idx="12"/>
          </p:nvPr>
        </p:nvSpPr>
        <p:spPr/>
        <p:txBody>
          <a:bodyPr/>
          <a:lstStyle/>
          <a:p>
            <a:fld id="{E73FBFDE-C799-6544-8CA3-01E7BBC87BC8}" type="slidenum">
              <a:rPr lang="en-US" smtClean="0"/>
              <a:t>‹#›</a:t>
            </a:fld>
            <a:endParaRPr lang="en-US"/>
          </a:p>
        </p:txBody>
      </p:sp>
      <p:sp>
        <p:nvSpPr>
          <p:cNvPr id="7" name="Rectangle 6">
            <a:extLst>
              <a:ext uri="{FF2B5EF4-FFF2-40B4-BE49-F238E27FC236}">
                <a16:creationId xmlns:a16="http://schemas.microsoft.com/office/drawing/2014/main" id="{C543FCF3-AE26-4DE7-A6C3-3940B3E78E3F}"/>
              </a:ext>
            </a:extLst>
          </p:cNvPr>
          <p:cNvSpPr/>
          <p:nvPr/>
        </p:nvSpPr>
        <p:spPr>
          <a:xfrm>
            <a:off x="783878" y="3804904"/>
            <a:ext cx="301752"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5">
            <a:extLst>
              <a:ext uri="{FF2B5EF4-FFF2-40B4-BE49-F238E27FC236}">
                <a16:creationId xmlns:a16="http://schemas.microsoft.com/office/drawing/2014/main" id="{7856B97A-8557-4DB6-9175-7EBD0C8937DD}"/>
              </a:ext>
            </a:extLst>
          </p:cNvPr>
          <p:cNvSpPr>
            <a:spLocks noGrp="1"/>
          </p:cNvSpPr>
          <p:nvPr>
            <p:ph type="title" hasCustomPrompt="1"/>
          </p:nvPr>
        </p:nvSpPr>
        <p:spPr>
          <a:xfrm>
            <a:off x="768871" y="2337132"/>
            <a:ext cx="10158984" cy="1280160"/>
          </a:xfrm>
          <a:noFill/>
        </p:spPr>
        <p:txBody>
          <a:bodyPr vert="horz" wrap="square" lIns="0" tIns="0" rIns="0" bIns="0" rtlCol="0" anchor="b">
            <a:noAutofit/>
          </a:bodyPr>
          <a:lstStyle>
            <a:lvl1pPr>
              <a:lnSpc>
                <a:spcPct val="95000"/>
              </a:lnSpc>
              <a:defRPr lang="en-US" sz="4000" b="0" dirty="0">
                <a:latin typeface="+mj-lt"/>
              </a:defRPr>
            </a:lvl1pPr>
          </a:lstStyle>
          <a:p>
            <a:pPr lvl="0">
              <a:lnSpc>
                <a:spcPct val="100000"/>
              </a:lnSpc>
            </a:pPr>
            <a:r>
              <a:rPr lang="en-US" dirty="0"/>
              <a:t>Click to add divider title (up to 2 lines)</a:t>
            </a:r>
          </a:p>
        </p:txBody>
      </p:sp>
      <p:sp>
        <p:nvSpPr>
          <p:cNvPr id="10" name="Subhead">
            <a:extLst>
              <a:ext uri="{FF2B5EF4-FFF2-40B4-BE49-F238E27FC236}">
                <a16:creationId xmlns:a16="http://schemas.microsoft.com/office/drawing/2014/main" id="{E9558DCD-9619-43EF-806C-010C13A11164}"/>
              </a:ext>
            </a:extLst>
          </p:cNvPr>
          <p:cNvSpPr>
            <a:spLocks noGrp="1"/>
          </p:cNvSpPr>
          <p:nvPr>
            <p:ph type="body" sz="quarter" idx="33" hasCustomPrompt="1"/>
          </p:nvPr>
        </p:nvSpPr>
        <p:spPr>
          <a:xfrm>
            <a:off x="776689" y="4135193"/>
            <a:ext cx="10158984" cy="681251"/>
          </a:xfrm>
          <a:prstGeom prst="rect">
            <a:avLst/>
          </a:prstGeom>
          <a:noFill/>
        </p:spPr>
        <p:txBody>
          <a:bodyPr>
            <a:noAutofit/>
          </a:bodyPr>
          <a:lstStyle>
            <a:lvl1pPr marL="0" marR="0" indent="0" algn="l" defTabSz="914400" rtl="0" eaLnBrk="1" fontAlgn="auto" latinLnBrk="0" hangingPunct="1">
              <a:lnSpc>
                <a:spcPct val="95000"/>
              </a:lnSpc>
              <a:spcBef>
                <a:spcPts val="600"/>
              </a:spcBef>
              <a:spcAft>
                <a:spcPts val="0"/>
              </a:spcAft>
              <a:buClrTx/>
              <a:buSzTx/>
              <a:buFont typeface="Arial" panose="020B0604020202020204" pitchFamily="34" charset="0"/>
              <a:buNone/>
              <a:tabLst/>
              <a:defRPr sz="1800" b="0">
                <a:solidFill>
                  <a:schemeClr val="accent6"/>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a:t>
            </a:r>
          </a:p>
        </p:txBody>
      </p:sp>
    </p:spTree>
    <p:extLst>
      <p:ext uri="{BB962C8B-B14F-4D97-AF65-F5344CB8AC3E}">
        <p14:creationId xmlns:p14="http://schemas.microsoft.com/office/powerpoint/2010/main" val="38657003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fld id="{96D3B885-24AA-FE44-AD9A-D001CEC4E5E1}" type="datetimeFigureOut">
              <a:rPr lang="en-US" smtClean="0"/>
              <a:t>5/12/2025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748215377"/>
      </p:ext>
    </p:extLst>
  </p:cSld>
  <p:clrMapOvr>
    <a:overrideClrMapping bg1="dk1" tx1="lt1" bg2="dk2" tx2="lt2" accent1="accent1" accent2="accent2" accent3="accent3" accent4="accent4" accent5="accent5" accent6="accent6" hlink="hlink" folHlink="folHlink"/>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6D3B885-24AA-FE44-AD9A-D001CEC4E5E1}" type="datetimeFigureOut">
              <a:rPr lang="en-US" smtClean="0"/>
              <a:t>5/12/2025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55469055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96D3B885-24AA-FE44-AD9A-D001CEC4E5E1}" type="datetimeFigureOut">
              <a:rPr lang="en-US" smtClean="0"/>
              <a:t>5/12/2025</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29982013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p:cSld name="Light - Title">
    <p:spTree>
      <p:nvGrpSpPr>
        <p:cNvPr id="1" name=""/>
        <p:cNvGrpSpPr/>
        <p:nvPr/>
      </p:nvGrpSpPr>
      <p:grpSpPr>
        <a:xfrm>
          <a:off x="0" y="0"/>
          <a:ext cx="0" cy="0"/>
          <a:chOff x="0" y="0"/>
          <a:chExt cx="0" cy="0"/>
        </a:xfrm>
      </p:grpSpPr>
      <p:pic>
        <p:nvPicPr>
          <p:cNvPr id="28" name="Cloud">
            <a:extLst>
              <a:ext uri="{FF2B5EF4-FFF2-40B4-BE49-F238E27FC236}">
                <a16:creationId xmlns:a16="http://schemas.microsoft.com/office/drawing/2014/main" id="{C96C0F11-AAE4-4147-BF68-F2C0EE13073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860484" y="20917"/>
            <a:ext cx="4331516" cy="2542941"/>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2" name="Oracle Logo" descr="Oracle Logo">
            <a:extLst>
              <a:ext uri="{FF2B5EF4-FFF2-40B4-BE49-F238E27FC236}">
                <a16:creationId xmlns:a16="http://schemas.microsoft.com/office/drawing/2014/main" id="{37E7F181-1615-4A41-B1E8-B9FF5CDED01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4949" y="1132368"/>
            <a:ext cx="1524893" cy="320040"/>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Title goes here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AE562C"/>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5595"/>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3188"/>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
        <p:nvSpPr>
          <p:cNvPr id="9" name="object 9">
            <a:extLst>
              <a:ext uri="{FF2B5EF4-FFF2-40B4-BE49-F238E27FC236}">
                <a16:creationId xmlns:a16="http://schemas.microsoft.com/office/drawing/2014/main" id="{26349A69-90E3-45DB-BC86-3B7FB26B13E2}"/>
              </a:ext>
            </a:extLst>
          </p:cNvPr>
          <p:cNvSpPr/>
          <p:nvPr/>
        </p:nvSpPr>
        <p:spPr>
          <a:xfrm>
            <a:off x="0" y="0"/>
            <a:ext cx="190482" cy="6857365"/>
          </a:xfrm>
          <a:prstGeom prst="rect">
            <a:avLst/>
          </a:prstGeom>
          <a:blipFill>
            <a:blip r:embed="rId6" cstate="email">
              <a:extLst>
                <a:ext uri="{28A0092B-C50C-407E-A947-70E740481C1C}">
                  <a14:useLocalDpi xmlns:a14="http://schemas.microsoft.com/office/drawing/2010/main"/>
                </a:ext>
              </a:extLst>
            </a:blip>
            <a:stretch>
              <a:fillRect/>
            </a:stretch>
          </a:blipFill>
        </p:spPr>
        <p:txBody>
          <a:bodyPr wrap="square" lIns="0" tIns="0" rIns="0" bIns="0" rtlCol="0"/>
          <a:lstStyle/>
          <a:p>
            <a:endParaRPr sz="2968"/>
          </a:p>
        </p:txBody>
      </p:sp>
    </p:spTree>
    <p:extLst>
      <p:ext uri="{BB962C8B-B14F-4D97-AF65-F5344CB8AC3E}">
        <p14:creationId xmlns:p14="http://schemas.microsoft.com/office/powerpoint/2010/main" val="539199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ark - Title 2 Column">
    <p:bg>
      <p:bgRef idx="1001">
        <a:schemeClr val="bg1"/>
      </p:bgRef>
    </p:bg>
    <p:spTree>
      <p:nvGrpSpPr>
        <p:cNvPr id="1" name=""/>
        <p:cNvGrpSpPr/>
        <p:nvPr/>
      </p:nvGrpSpPr>
      <p:grpSpPr>
        <a:xfrm>
          <a:off x="0" y="0"/>
          <a:ext cx="0" cy="0"/>
          <a:chOff x="0" y="0"/>
          <a:chExt cx="0" cy="0"/>
        </a:xfrm>
      </p:grpSpPr>
      <p:pic>
        <p:nvPicPr>
          <p:cNvPr id="10" name="Cloud">
            <a:extLst>
              <a:ext uri="{FF2B5EF4-FFF2-40B4-BE49-F238E27FC236}">
                <a16:creationId xmlns:a16="http://schemas.microsoft.com/office/drawing/2014/main" id="{4937DF73-DD65-ED42-A070-3D57E267CD4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8575"/>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6109577" y="160857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6366215" y="1608575"/>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Title 2">
            <a:extLst>
              <a:ext uri="{FF2B5EF4-FFF2-40B4-BE49-F238E27FC236}">
                <a16:creationId xmlns:a16="http://schemas.microsoft.com/office/drawing/2014/main" id="{B1F59826-0B3C-4973-B5FA-B18F68758F38}"/>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A5D91B51-6B36-47A4-903E-93C057BB06EB}"/>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517D7F1A-871E-41E8-ADDC-EC649B1827F4}"/>
              </a:ext>
            </a:extLst>
          </p:cNvPr>
          <p:cNvSpPr>
            <a:spLocks noGrp="1"/>
          </p:cNvSpPr>
          <p:nvPr>
            <p:ph type="ftr" sz="quarter" idx="17"/>
          </p:nvPr>
        </p:nvSpPr>
        <p:spPr/>
        <p:txBody>
          <a:bodyPr/>
          <a:lstStyle/>
          <a:p>
            <a:endParaRPr lang="en-US"/>
          </a:p>
        </p:txBody>
      </p:sp>
      <p:sp>
        <p:nvSpPr>
          <p:cNvPr id="7" name="Slide Number Placeholder 6">
            <a:extLst>
              <a:ext uri="{FF2B5EF4-FFF2-40B4-BE49-F238E27FC236}">
                <a16:creationId xmlns:a16="http://schemas.microsoft.com/office/drawing/2014/main" id="{1835DE06-0B0B-4818-81DB-FDBB019FF7BA}"/>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4555582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Light - Title 1 Column">
    <p:spTree>
      <p:nvGrpSpPr>
        <p:cNvPr id="1" name=""/>
        <p:cNvGrpSpPr/>
        <p:nvPr/>
      </p:nvGrpSpPr>
      <p:grpSpPr>
        <a:xfrm>
          <a:off x="0" y="0"/>
          <a:ext cx="0" cy="0"/>
          <a:chOff x="0" y="0"/>
          <a:chExt cx="0" cy="0"/>
        </a:xfrm>
      </p:grpSpPr>
      <p:pic>
        <p:nvPicPr>
          <p:cNvPr id="8" name="Cloud">
            <a:extLst>
              <a:ext uri="{FF2B5EF4-FFF2-40B4-BE49-F238E27FC236}">
                <a16:creationId xmlns:a16="http://schemas.microsoft.com/office/drawing/2014/main" id="{14698CB0-77BC-6148-8112-EFC83C0F580B}"/>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7" name="Content Placeholder 6">
            <a:extLst>
              <a:ext uri="{FF2B5EF4-FFF2-40B4-BE49-F238E27FC236}">
                <a16:creationId xmlns:a16="http://schemas.microsoft.com/office/drawing/2014/main" id="{07A30E9B-4EB7-4882-9E42-67210E9CC0B4}"/>
              </a:ext>
            </a:extLst>
          </p:cNvPr>
          <p:cNvSpPr>
            <a:spLocks noGrp="1"/>
          </p:cNvSpPr>
          <p:nvPr>
            <p:ph sz="quarter" idx="13"/>
          </p:nvPr>
        </p:nvSpPr>
        <p:spPr>
          <a:xfrm>
            <a:off x="771525" y="1600200"/>
            <a:ext cx="10677525" cy="4507992"/>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Title 8">
            <a:extLst>
              <a:ext uri="{FF2B5EF4-FFF2-40B4-BE49-F238E27FC236}">
                <a16:creationId xmlns:a16="http://schemas.microsoft.com/office/drawing/2014/main" id="{35CB6F3B-CCE4-4193-8EAA-C4A6D27C7DAD}"/>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2131DBF8-F618-4198-88BA-FD1569B2979A}"/>
              </a:ext>
            </a:extLst>
          </p:cNvPr>
          <p:cNvSpPr>
            <a:spLocks noGrp="1"/>
          </p:cNvSpPr>
          <p:nvPr>
            <p:ph type="dt" sz="half" idx="14"/>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158AA26E-E9A4-4CE1-9157-28062D2322ED}"/>
              </a:ext>
            </a:extLst>
          </p:cNvPr>
          <p:cNvSpPr>
            <a:spLocks noGrp="1"/>
          </p:cNvSpPr>
          <p:nvPr>
            <p:ph type="ftr" sz="quarter" idx="15"/>
          </p:nvPr>
        </p:nvSpPr>
        <p:spPr/>
        <p:txBody>
          <a:bodyPr/>
          <a:lstStyle/>
          <a:p>
            <a:endParaRPr lang="en-US"/>
          </a:p>
        </p:txBody>
      </p:sp>
      <p:sp>
        <p:nvSpPr>
          <p:cNvPr id="4" name="Slide Number Placeholder 3">
            <a:extLst>
              <a:ext uri="{FF2B5EF4-FFF2-40B4-BE49-F238E27FC236}">
                <a16:creationId xmlns:a16="http://schemas.microsoft.com/office/drawing/2014/main" id="{0FB3DA01-00EF-4B14-8325-24C1135260F9}"/>
              </a:ext>
            </a:extLst>
          </p:cNvPr>
          <p:cNvSpPr>
            <a:spLocks noGrp="1"/>
          </p:cNvSpPr>
          <p:nvPr>
            <p:ph type="sldNum" sz="quarter" idx="16"/>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260729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Dark - Title 1 Column">
    <p:bg>
      <p:bgRef idx="1001">
        <a:schemeClr val="bg1"/>
      </p:bgRef>
    </p:bg>
    <p:spTree>
      <p:nvGrpSpPr>
        <p:cNvPr id="1" name=""/>
        <p:cNvGrpSpPr/>
        <p:nvPr/>
      </p:nvGrpSpPr>
      <p:grpSpPr>
        <a:xfrm>
          <a:off x="0" y="0"/>
          <a:ext cx="0" cy="0"/>
          <a:chOff x="0" y="0"/>
          <a:chExt cx="0" cy="0"/>
        </a:xfrm>
      </p:grpSpPr>
      <p:pic>
        <p:nvPicPr>
          <p:cNvPr id="8" name="Cloud">
            <a:extLst>
              <a:ext uri="{FF2B5EF4-FFF2-40B4-BE49-F238E27FC236}">
                <a16:creationId xmlns:a16="http://schemas.microsoft.com/office/drawing/2014/main" id="{6D6FFA39-C5A8-964A-B2FE-D6F8EB7EB96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4" name="Content Placeholder 3">
            <a:extLst>
              <a:ext uri="{FF2B5EF4-FFF2-40B4-BE49-F238E27FC236}">
                <a16:creationId xmlns:a16="http://schemas.microsoft.com/office/drawing/2014/main" id="{48DE7315-8D61-4C6A-B9C0-F07567A04CC5}"/>
              </a:ext>
            </a:extLst>
          </p:cNvPr>
          <p:cNvSpPr>
            <a:spLocks noGrp="1"/>
          </p:cNvSpPr>
          <p:nvPr>
            <p:ph sz="quarter" idx="13"/>
          </p:nvPr>
        </p:nvSpPr>
        <p:spPr>
          <a:xfrm>
            <a:off x="771525" y="1600200"/>
            <a:ext cx="10671175"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itle 4">
            <a:extLst>
              <a:ext uri="{FF2B5EF4-FFF2-40B4-BE49-F238E27FC236}">
                <a16:creationId xmlns:a16="http://schemas.microsoft.com/office/drawing/2014/main" id="{B97CAD67-FAD1-46CA-BDA2-0A0141647918}"/>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B13D7001-FB5A-4601-97ED-F7B118AEEF1B}"/>
              </a:ext>
            </a:extLst>
          </p:cNvPr>
          <p:cNvSpPr>
            <a:spLocks noGrp="1"/>
          </p:cNvSpPr>
          <p:nvPr>
            <p:ph type="dt" sz="half" idx="14"/>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9A8561F1-3666-4956-BFDC-75350F74460E}"/>
              </a:ext>
            </a:extLst>
          </p:cNvPr>
          <p:cNvSpPr>
            <a:spLocks noGrp="1"/>
          </p:cNvSpPr>
          <p:nvPr>
            <p:ph type="ftr" sz="quarter" idx="15"/>
          </p:nvPr>
        </p:nvSpPr>
        <p:spPr/>
        <p:txBody>
          <a:bodyPr/>
          <a:lstStyle/>
          <a:p>
            <a:endParaRPr lang="en-US"/>
          </a:p>
        </p:txBody>
      </p:sp>
      <p:sp>
        <p:nvSpPr>
          <p:cNvPr id="6" name="Slide Number Placeholder 5">
            <a:extLst>
              <a:ext uri="{FF2B5EF4-FFF2-40B4-BE49-F238E27FC236}">
                <a16:creationId xmlns:a16="http://schemas.microsoft.com/office/drawing/2014/main" id="{2D11022C-732A-4A28-8D73-4FE28C0CA3B0}"/>
              </a:ext>
            </a:extLst>
          </p:cNvPr>
          <p:cNvSpPr>
            <a:spLocks noGrp="1"/>
          </p:cNvSpPr>
          <p:nvPr>
            <p:ph type="sldNum" sz="quarter" idx="16"/>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998277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p:cSld name="Dark - Title">
    <p:spTree>
      <p:nvGrpSpPr>
        <p:cNvPr id="1" name=""/>
        <p:cNvGrpSpPr/>
        <p:nvPr/>
      </p:nvGrpSpPr>
      <p:grpSpPr>
        <a:xfrm>
          <a:off x="0" y="0"/>
          <a:ext cx="0" cy="0"/>
          <a:chOff x="0" y="0"/>
          <a:chExt cx="0" cy="0"/>
        </a:xfrm>
      </p:grpSpPr>
      <p:pic>
        <p:nvPicPr>
          <p:cNvPr id="15" name="Cloud">
            <a:extLst>
              <a:ext uri="{FF2B5EF4-FFF2-40B4-BE49-F238E27FC236}">
                <a16:creationId xmlns:a16="http://schemas.microsoft.com/office/drawing/2014/main" id="{53E58D20-1E4E-43E2-88A3-52402E9A1B11}"/>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bwMode="invGray">
          <a:xfrm>
            <a:off x="7862753" y="25409"/>
            <a:ext cx="4326976" cy="2552429"/>
          </a:xfrm>
          <a:prstGeom prst="rect">
            <a:avLst/>
          </a:prstGeom>
        </p:spPr>
      </p:pic>
      <p:pic>
        <p:nvPicPr>
          <p:cNvPr id="18" name="OTag">
            <a:extLst>
              <a:ext uri="{FF2B5EF4-FFF2-40B4-BE49-F238E27FC236}">
                <a16:creationId xmlns:a16="http://schemas.microsoft.com/office/drawing/2014/main" id="{7BFEFC66-2347-E947-A49E-DD43E74CCC27}"/>
              </a:ext>
              <a:ext uri="{C183D7F6-B498-43B3-948B-1728B52AA6E4}">
                <adec:decorative xmlns:adec="http://schemas.microsoft.com/office/drawing/2017/decorative" val="1"/>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pic>
        <p:nvPicPr>
          <p:cNvPr id="14" name="Oracle Logo" descr="Oracle Logo">
            <a:extLst>
              <a:ext uri="{FF2B5EF4-FFF2-40B4-BE49-F238E27FC236}">
                <a16:creationId xmlns:a16="http://schemas.microsoft.com/office/drawing/2014/main" id="{90869BEA-7CC8-4176-A565-8203484F77D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bwMode="invGray">
          <a:xfrm>
            <a:off x="944949" y="1132368"/>
            <a:ext cx="1524893" cy="320039"/>
          </a:xfrm>
          <a:prstGeom prst="rect">
            <a:avLst/>
          </a:prstGeom>
        </p:spPr>
      </p:pic>
      <p:sp>
        <p:nvSpPr>
          <p:cNvPr id="24" name="Title">
            <a:extLst>
              <a:ext uri="{FF2B5EF4-FFF2-40B4-BE49-F238E27FC236}">
                <a16:creationId xmlns:a16="http://schemas.microsoft.com/office/drawing/2014/main" id="{461BB5F1-8825-7944-96EB-8445317513F5}"/>
              </a:ext>
            </a:extLst>
          </p:cNvPr>
          <p:cNvSpPr>
            <a:spLocks noGrp="1"/>
          </p:cNvSpPr>
          <p:nvPr>
            <p:ph type="ctrTitle" hasCustomPrompt="1"/>
          </p:nvPr>
        </p:nvSpPr>
        <p:spPr>
          <a:xfrm>
            <a:off x="1018030" y="2148840"/>
            <a:ext cx="10158984" cy="1280160"/>
          </a:xfrm>
          <a:noFill/>
        </p:spPr>
        <p:txBody>
          <a:bodyPr vert="horz" wrap="square" lIns="0" tIns="0" rIns="0" bIns="91440" rtlCol="0" anchor="b">
            <a:noAutofit/>
          </a:bodyPr>
          <a:lstStyle>
            <a:lvl1pPr>
              <a:defRPr lang="en-US" sz="4000" b="0" dirty="0">
                <a:latin typeface="+mj-lt"/>
              </a:defRPr>
            </a:lvl1pPr>
          </a:lstStyle>
          <a:p>
            <a:pPr lvl="0">
              <a:lnSpc>
                <a:spcPct val="100000"/>
              </a:lnSpc>
            </a:pPr>
            <a:r>
              <a:rPr lang="en-US" dirty="0"/>
              <a:t>Title goes here (up to two lines) </a:t>
            </a:r>
            <a:br>
              <a:rPr lang="en-US" dirty="0"/>
            </a:br>
            <a:r>
              <a:rPr lang="en-US" dirty="0"/>
              <a:t>Georgia Regular 40pt</a:t>
            </a:r>
          </a:p>
        </p:txBody>
      </p:sp>
      <p:sp>
        <p:nvSpPr>
          <p:cNvPr id="25" name="Subhead">
            <a:extLst>
              <a:ext uri="{FF2B5EF4-FFF2-40B4-BE49-F238E27FC236}">
                <a16:creationId xmlns:a16="http://schemas.microsoft.com/office/drawing/2014/main" id="{DE85AE1C-733D-7244-A6DA-C3ADBC76ED0C}"/>
              </a:ext>
            </a:extLst>
          </p:cNvPr>
          <p:cNvSpPr>
            <a:spLocks noGrp="1"/>
          </p:cNvSpPr>
          <p:nvPr>
            <p:ph type="body" sz="quarter" idx="33" hasCustomPrompt="1"/>
          </p:nvPr>
        </p:nvSpPr>
        <p:spPr>
          <a:xfrm>
            <a:off x="1018030" y="3519553"/>
            <a:ext cx="10158984" cy="341247"/>
          </a:xfrm>
          <a:prstGeom prst="rect">
            <a:avLst/>
          </a:prstGeom>
          <a:noFill/>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0">
                <a:solidFill>
                  <a:srgbClr val="759C6C"/>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Subhead goes here on one line</a:t>
            </a:r>
          </a:p>
        </p:txBody>
      </p:sp>
      <p:sp>
        <p:nvSpPr>
          <p:cNvPr id="11" name="Text Field">
            <a:extLst>
              <a:ext uri="{FF2B5EF4-FFF2-40B4-BE49-F238E27FC236}">
                <a16:creationId xmlns:a16="http://schemas.microsoft.com/office/drawing/2014/main" id="{5096A149-B6C9-A04E-A2B0-54CCFAA42526}"/>
              </a:ext>
            </a:extLst>
          </p:cNvPr>
          <p:cNvSpPr>
            <a:spLocks noGrp="1"/>
          </p:cNvSpPr>
          <p:nvPr>
            <p:ph type="body" sz="quarter" idx="35" hasCustomPrompt="1"/>
          </p:nvPr>
        </p:nvSpPr>
        <p:spPr>
          <a:xfrm>
            <a:off x="1018030" y="4544568"/>
            <a:ext cx="5077970" cy="266291"/>
          </a:xfrm>
          <a:prstGeom prst="rect">
            <a:avLst/>
          </a:prstGeom>
          <a:noFill/>
        </p:spPr>
        <p:txBody>
          <a:bodyPr>
            <a:noAutofit/>
          </a:bodyPr>
          <a:lstStyle>
            <a:lvl1pPr>
              <a:defRPr b="1"/>
            </a:lvl1pPr>
          </a:lstStyle>
          <a:p>
            <a:pPr lvl="0"/>
            <a:r>
              <a:rPr lang="en-US" dirty="0"/>
              <a:t>Name</a:t>
            </a:r>
          </a:p>
        </p:txBody>
      </p:sp>
      <p:sp>
        <p:nvSpPr>
          <p:cNvPr id="10" name="Text Field 2">
            <a:extLst>
              <a:ext uri="{FF2B5EF4-FFF2-40B4-BE49-F238E27FC236}">
                <a16:creationId xmlns:a16="http://schemas.microsoft.com/office/drawing/2014/main" id="{A57492F9-1AD2-9346-9BB6-C0CF36DEF5ED}"/>
              </a:ext>
            </a:extLst>
          </p:cNvPr>
          <p:cNvSpPr>
            <a:spLocks noGrp="1"/>
          </p:cNvSpPr>
          <p:nvPr>
            <p:ph type="body" sz="quarter" idx="34" hasCustomPrompt="1"/>
          </p:nvPr>
        </p:nvSpPr>
        <p:spPr>
          <a:xfrm>
            <a:off x="1018030" y="4882896"/>
            <a:ext cx="5077970" cy="895181"/>
          </a:xfrm>
          <a:prstGeom prst="rect">
            <a:avLst/>
          </a:prstGeom>
          <a:noFill/>
        </p:spPr>
        <p:txBody>
          <a:bodyPr>
            <a:noAutofit/>
          </a:bodyPr>
          <a:lstStyle>
            <a:lvl1pPr>
              <a:defRPr/>
            </a:lvl1pPr>
          </a:lstStyle>
          <a:p>
            <a:pPr lvl="0"/>
            <a:r>
              <a:rPr lang="en-US" dirty="0"/>
              <a:t>Presenter’s Title</a:t>
            </a:r>
          </a:p>
          <a:p>
            <a:pPr lvl="0"/>
            <a:r>
              <a:rPr lang="en-US" dirty="0"/>
              <a:t>Organization, Division or Business Unit</a:t>
            </a:r>
          </a:p>
          <a:p>
            <a:pPr lvl="0"/>
            <a:r>
              <a:rPr lang="en-US" dirty="0"/>
              <a:t>Month 00, 2019</a:t>
            </a:r>
          </a:p>
        </p:txBody>
      </p:sp>
      <p:sp>
        <p:nvSpPr>
          <p:cNvPr id="9" name="object 9">
            <a:extLst>
              <a:ext uri="{FF2B5EF4-FFF2-40B4-BE49-F238E27FC236}">
                <a16:creationId xmlns:a16="http://schemas.microsoft.com/office/drawing/2014/main" id="{3F245C91-10B8-42A5-9343-B8007DFEA4E7}"/>
              </a:ext>
            </a:extLst>
          </p:cNvPr>
          <p:cNvSpPr/>
          <p:nvPr/>
        </p:nvSpPr>
        <p:spPr>
          <a:xfrm>
            <a:off x="0" y="0"/>
            <a:ext cx="190482" cy="6857365"/>
          </a:xfrm>
          <a:prstGeom prst="rect">
            <a:avLst/>
          </a:prstGeom>
          <a:blipFill>
            <a:blip r:embed="rId6" cstate="email">
              <a:extLst>
                <a:ext uri="{28A0092B-C50C-407E-A947-70E740481C1C}">
                  <a14:useLocalDpi xmlns:a14="http://schemas.microsoft.com/office/drawing/2010/main"/>
                </a:ext>
              </a:extLst>
            </a:blip>
            <a:stretch>
              <a:fillRect/>
            </a:stretch>
          </a:blipFill>
        </p:spPr>
        <p:txBody>
          <a:bodyPr wrap="square" lIns="0" tIns="0" rIns="0" bIns="0" rtlCol="0"/>
          <a:lstStyle/>
          <a:p>
            <a:endParaRPr sz="2968"/>
          </a:p>
        </p:txBody>
      </p:sp>
    </p:spTree>
    <p:extLst>
      <p:ext uri="{BB962C8B-B14F-4D97-AF65-F5344CB8AC3E}">
        <p14:creationId xmlns:p14="http://schemas.microsoft.com/office/powerpoint/2010/main" val="2995140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Light - Title/Subtitle 1 Column">
    <p:spTree>
      <p:nvGrpSpPr>
        <p:cNvPr id="1" name=""/>
        <p:cNvGrpSpPr/>
        <p:nvPr/>
      </p:nvGrpSpPr>
      <p:grpSpPr>
        <a:xfrm>
          <a:off x="0" y="0"/>
          <a:ext cx="0" cy="0"/>
          <a:chOff x="0" y="0"/>
          <a:chExt cx="0" cy="0"/>
        </a:xfrm>
      </p:grpSpPr>
      <p:pic>
        <p:nvPicPr>
          <p:cNvPr id="9" name="Cloud">
            <a:extLst>
              <a:ext uri="{FF2B5EF4-FFF2-40B4-BE49-F238E27FC236}">
                <a16:creationId xmlns:a16="http://schemas.microsoft.com/office/drawing/2014/main" id="{C4B9D6C0-2524-2D47-8A0E-258A2FB7DE5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709"/>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0201"/>
            <a:ext cx="10671175" cy="450691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DEE4D9CD-CDC4-4642-8CDA-7351404FC2D2}"/>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48C5C278-52DE-4C8A-933B-1109B3282E51}"/>
              </a:ext>
            </a:extLst>
          </p:cNvPr>
          <p:cNvSpPr>
            <a:spLocks noGrp="1"/>
          </p:cNvSpPr>
          <p:nvPr>
            <p:ph type="dt" sz="half" idx="15"/>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E2CE12F3-375D-4B05-A71D-DA14DF8ADB8E}"/>
              </a:ext>
            </a:extLst>
          </p:cNvPr>
          <p:cNvSpPr>
            <a:spLocks noGrp="1"/>
          </p:cNvSpPr>
          <p:nvPr>
            <p:ph type="ftr" sz="quarter" idx="16"/>
          </p:nvPr>
        </p:nvSpPr>
        <p:spPr/>
        <p:txBody>
          <a:bodyPr/>
          <a:lstStyle/>
          <a:p>
            <a:endParaRPr lang="en-US"/>
          </a:p>
        </p:txBody>
      </p:sp>
      <p:sp>
        <p:nvSpPr>
          <p:cNvPr id="8" name="Slide Number Placeholder 7">
            <a:extLst>
              <a:ext uri="{FF2B5EF4-FFF2-40B4-BE49-F238E27FC236}">
                <a16:creationId xmlns:a16="http://schemas.microsoft.com/office/drawing/2014/main" id="{7A59FA82-C146-45DF-AE7B-4B5698706BEA}"/>
              </a:ext>
            </a:extLst>
          </p:cNvPr>
          <p:cNvSpPr>
            <a:spLocks noGrp="1"/>
          </p:cNvSpPr>
          <p:nvPr>
            <p:ph type="sldNum" sz="quarter" idx="17"/>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244968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Dark - Title/Subtitle 1 Column">
    <p:bg>
      <p:bgRef idx="1001">
        <a:schemeClr val="bg1"/>
      </p:bgRef>
    </p:bg>
    <p:spTree>
      <p:nvGrpSpPr>
        <p:cNvPr id="1" name=""/>
        <p:cNvGrpSpPr/>
        <p:nvPr/>
      </p:nvGrpSpPr>
      <p:grpSpPr>
        <a:xfrm>
          <a:off x="0" y="0"/>
          <a:ext cx="0" cy="0"/>
          <a:chOff x="0" y="0"/>
          <a:chExt cx="0" cy="0"/>
        </a:xfrm>
      </p:grpSpPr>
      <p:pic>
        <p:nvPicPr>
          <p:cNvPr id="9" name="Cloud">
            <a:extLst>
              <a:ext uri="{FF2B5EF4-FFF2-40B4-BE49-F238E27FC236}">
                <a16:creationId xmlns:a16="http://schemas.microsoft.com/office/drawing/2014/main" id="{1AB5E956-2EDB-D344-BA59-AB352F62DC2E}"/>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0990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0199"/>
            <a:ext cx="10671175"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C3E68516-E3E0-4F22-9EB7-1A85E1D3B5A1}"/>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7A72FE7D-30FF-45E2-9F8B-D073887C33E8}"/>
              </a:ext>
            </a:extLst>
          </p:cNvPr>
          <p:cNvSpPr>
            <a:spLocks noGrp="1"/>
          </p:cNvSpPr>
          <p:nvPr>
            <p:ph type="dt" sz="half" idx="15"/>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C1A7F3B8-F794-4AF5-B07B-32A3084A6AB2}"/>
              </a:ext>
            </a:extLst>
          </p:cNvPr>
          <p:cNvSpPr>
            <a:spLocks noGrp="1"/>
          </p:cNvSpPr>
          <p:nvPr>
            <p:ph type="ftr" sz="quarter" idx="16"/>
          </p:nvPr>
        </p:nvSpPr>
        <p:spPr/>
        <p:txBody>
          <a:bodyPr/>
          <a:lstStyle/>
          <a:p>
            <a:endParaRPr lang="en-US"/>
          </a:p>
        </p:txBody>
      </p:sp>
      <p:sp>
        <p:nvSpPr>
          <p:cNvPr id="8" name="Slide Number Placeholder 7">
            <a:extLst>
              <a:ext uri="{FF2B5EF4-FFF2-40B4-BE49-F238E27FC236}">
                <a16:creationId xmlns:a16="http://schemas.microsoft.com/office/drawing/2014/main" id="{657290E2-8EA8-4572-BB48-C18007201785}"/>
              </a:ext>
            </a:extLst>
          </p:cNvPr>
          <p:cNvSpPr>
            <a:spLocks noGrp="1"/>
          </p:cNvSpPr>
          <p:nvPr>
            <p:ph type="sldNum" sz="quarter" idx="17"/>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3473450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Light - Title 2 Column">
    <p:bg>
      <p:bgRef idx="1001">
        <a:schemeClr val="bg1"/>
      </p:bgRef>
    </p:bg>
    <p:spTree>
      <p:nvGrpSpPr>
        <p:cNvPr id="1" name=""/>
        <p:cNvGrpSpPr/>
        <p:nvPr/>
      </p:nvGrpSpPr>
      <p:grpSpPr>
        <a:xfrm>
          <a:off x="0" y="0"/>
          <a:ext cx="0" cy="0"/>
          <a:chOff x="0" y="0"/>
          <a:chExt cx="0" cy="0"/>
        </a:xfrm>
      </p:grpSpPr>
      <p:pic>
        <p:nvPicPr>
          <p:cNvPr id="10" name="Cloud">
            <a:extLst>
              <a:ext uri="{FF2B5EF4-FFF2-40B4-BE49-F238E27FC236}">
                <a16:creationId xmlns:a16="http://schemas.microsoft.com/office/drawing/2014/main" id="{5B8024F8-E03D-9641-AA75-22D1B5C8482B}"/>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8575"/>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6109577" y="160857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6366215" y="1608575"/>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pic>
        <p:nvPicPr>
          <p:cNvPr id="12" name="OTag">
            <a:extLst>
              <a:ext uri="{FF2B5EF4-FFF2-40B4-BE49-F238E27FC236}">
                <a16:creationId xmlns:a16="http://schemas.microsoft.com/office/drawing/2014/main" id="{DDE8776E-BE08-D148-AA47-8308E0EAE40F}"/>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5" name="Title 4">
            <a:extLst>
              <a:ext uri="{FF2B5EF4-FFF2-40B4-BE49-F238E27FC236}">
                <a16:creationId xmlns:a16="http://schemas.microsoft.com/office/drawing/2014/main" id="{D69740FE-E1B8-466B-970A-4E081BCA3143}"/>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3959A2DB-C5C1-4EE1-AACB-216D980708B8}"/>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66DC0504-19F8-4069-8B02-83766B3CAF7F}"/>
              </a:ext>
            </a:extLst>
          </p:cNvPr>
          <p:cNvSpPr>
            <a:spLocks noGrp="1"/>
          </p:cNvSpPr>
          <p:nvPr>
            <p:ph type="ftr" sz="quarter" idx="17"/>
          </p:nvPr>
        </p:nvSpPr>
        <p:spPr/>
        <p:txBody>
          <a:bodyPr/>
          <a:lstStyle/>
          <a:p>
            <a:endParaRPr lang="en-US"/>
          </a:p>
        </p:txBody>
      </p:sp>
      <p:sp>
        <p:nvSpPr>
          <p:cNvPr id="7" name="Slide Number Placeholder 6">
            <a:extLst>
              <a:ext uri="{FF2B5EF4-FFF2-40B4-BE49-F238E27FC236}">
                <a16:creationId xmlns:a16="http://schemas.microsoft.com/office/drawing/2014/main" id="{064D6D2F-6BC7-48B4-B7A5-AD19749245D6}"/>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199701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Dark - Title 2 Column">
    <p:bg>
      <p:bgRef idx="1001">
        <a:schemeClr val="bg1"/>
      </p:bgRef>
    </p:bg>
    <p:spTree>
      <p:nvGrpSpPr>
        <p:cNvPr id="1" name=""/>
        <p:cNvGrpSpPr/>
        <p:nvPr/>
      </p:nvGrpSpPr>
      <p:grpSpPr>
        <a:xfrm>
          <a:off x="0" y="0"/>
          <a:ext cx="0" cy="0"/>
          <a:chOff x="0" y="0"/>
          <a:chExt cx="0" cy="0"/>
        </a:xfrm>
      </p:grpSpPr>
      <p:pic>
        <p:nvPicPr>
          <p:cNvPr id="10" name="Cloud">
            <a:extLst>
              <a:ext uri="{FF2B5EF4-FFF2-40B4-BE49-F238E27FC236}">
                <a16:creationId xmlns:a16="http://schemas.microsoft.com/office/drawing/2014/main" id="{4937DF73-DD65-ED42-A070-3D57E267CD47}"/>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8575"/>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6109577" y="160857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6366215" y="1608575"/>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Title 2">
            <a:extLst>
              <a:ext uri="{FF2B5EF4-FFF2-40B4-BE49-F238E27FC236}">
                <a16:creationId xmlns:a16="http://schemas.microsoft.com/office/drawing/2014/main" id="{B1F59826-0B3C-4973-B5FA-B18F68758F38}"/>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A5D91B51-6B36-47A4-903E-93C057BB06EB}"/>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517D7F1A-871E-41E8-ADDC-EC649B1827F4}"/>
              </a:ext>
            </a:extLst>
          </p:cNvPr>
          <p:cNvSpPr>
            <a:spLocks noGrp="1"/>
          </p:cNvSpPr>
          <p:nvPr>
            <p:ph type="ftr" sz="quarter" idx="17"/>
          </p:nvPr>
        </p:nvSpPr>
        <p:spPr/>
        <p:txBody>
          <a:bodyPr/>
          <a:lstStyle/>
          <a:p>
            <a:endParaRPr lang="en-US"/>
          </a:p>
        </p:txBody>
      </p:sp>
      <p:sp>
        <p:nvSpPr>
          <p:cNvPr id="7" name="Slide Number Placeholder 6">
            <a:extLst>
              <a:ext uri="{FF2B5EF4-FFF2-40B4-BE49-F238E27FC236}">
                <a16:creationId xmlns:a16="http://schemas.microsoft.com/office/drawing/2014/main" id="{1835DE06-0B0B-4818-81DB-FDBB019FF7BA}"/>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1363207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Light - Title/Subtitle 2 Column">
    <p:spTree>
      <p:nvGrpSpPr>
        <p:cNvPr id="1" name=""/>
        <p:cNvGrpSpPr/>
        <p:nvPr/>
      </p:nvGrpSpPr>
      <p:grpSpPr>
        <a:xfrm>
          <a:off x="0" y="0"/>
          <a:ext cx="0" cy="0"/>
          <a:chOff x="0" y="0"/>
          <a:chExt cx="0" cy="0"/>
        </a:xfrm>
      </p:grpSpPr>
      <p:pic>
        <p:nvPicPr>
          <p:cNvPr id="12" name="Cloud">
            <a:extLst>
              <a:ext uri="{FF2B5EF4-FFF2-40B4-BE49-F238E27FC236}">
                <a16:creationId xmlns:a16="http://schemas.microsoft.com/office/drawing/2014/main" id="{F24DF316-2FA6-AE44-AB7A-9E7E86E0BEB6}"/>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8297"/>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6108521" y="1608298"/>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6366215" y="1608297"/>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Title 1">
            <a:extLst>
              <a:ext uri="{FF2B5EF4-FFF2-40B4-BE49-F238E27FC236}">
                <a16:creationId xmlns:a16="http://schemas.microsoft.com/office/drawing/2014/main" id="{FB65FA2D-6C94-456B-8DE9-80C7A3BE2C17}"/>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DCD06EC0-4AE6-4D7C-87DE-D393DC47ED94}"/>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E594DB29-C2B8-4F61-8419-EEE3D1E837A1}"/>
              </a:ext>
            </a:extLst>
          </p:cNvPr>
          <p:cNvSpPr>
            <a:spLocks noGrp="1"/>
          </p:cNvSpPr>
          <p:nvPr>
            <p:ph type="ftr" sz="quarter" idx="17"/>
          </p:nvPr>
        </p:nvSpPr>
        <p:spPr/>
        <p:txBody>
          <a:bodyPr/>
          <a:lstStyle/>
          <a:p>
            <a:endParaRPr lang="en-US"/>
          </a:p>
        </p:txBody>
      </p:sp>
      <p:sp>
        <p:nvSpPr>
          <p:cNvPr id="8" name="Slide Number Placeholder 7">
            <a:extLst>
              <a:ext uri="{FF2B5EF4-FFF2-40B4-BE49-F238E27FC236}">
                <a16:creationId xmlns:a16="http://schemas.microsoft.com/office/drawing/2014/main" id="{4C4C4FB3-367C-49DA-9BEF-99BD8CD346F0}"/>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158263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Dark - Title/Subtitle 2 Column">
    <p:bg>
      <p:bgRef idx="1001">
        <a:schemeClr val="bg1"/>
      </p:bgRef>
    </p:bg>
    <p:spTree>
      <p:nvGrpSpPr>
        <p:cNvPr id="1" name=""/>
        <p:cNvGrpSpPr/>
        <p:nvPr/>
      </p:nvGrpSpPr>
      <p:grpSpPr>
        <a:xfrm>
          <a:off x="0" y="0"/>
          <a:ext cx="0" cy="0"/>
          <a:chOff x="0" y="0"/>
          <a:chExt cx="0" cy="0"/>
        </a:xfrm>
      </p:grpSpPr>
      <p:pic>
        <p:nvPicPr>
          <p:cNvPr id="12" name="Cloud">
            <a:extLst>
              <a:ext uri="{FF2B5EF4-FFF2-40B4-BE49-F238E27FC236}">
                <a16:creationId xmlns:a16="http://schemas.microsoft.com/office/drawing/2014/main" id="{28C366F9-78A6-F740-87C8-B4D59AEB61B6}"/>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4"/>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6108521" y="1608588"/>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6366215" y="1609724"/>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itle 4">
            <a:extLst>
              <a:ext uri="{FF2B5EF4-FFF2-40B4-BE49-F238E27FC236}">
                <a16:creationId xmlns:a16="http://schemas.microsoft.com/office/drawing/2014/main" id="{C3662519-4941-4045-9F0E-DBC7AD6CC29F}"/>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C9E807CE-245D-4F0E-ACCB-E3FE7584A0AE}"/>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D5C87038-F332-48C5-BA1A-25E935076236}"/>
              </a:ext>
            </a:extLst>
          </p:cNvPr>
          <p:cNvSpPr>
            <a:spLocks noGrp="1"/>
          </p:cNvSpPr>
          <p:nvPr>
            <p:ph type="ftr" sz="quarter" idx="17"/>
          </p:nvPr>
        </p:nvSpPr>
        <p:spPr/>
        <p:txBody>
          <a:bodyPr/>
          <a:lstStyle/>
          <a:p>
            <a:endParaRPr lang="en-US"/>
          </a:p>
        </p:txBody>
      </p:sp>
      <p:sp>
        <p:nvSpPr>
          <p:cNvPr id="8" name="Slide Number Placeholder 7">
            <a:extLst>
              <a:ext uri="{FF2B5EF4-FFF2-40B4-BE49-F238E27FC236}">
                <a16:creationId xmlns:a16="http://schemas.microsoft.com/office/drawing/2014/main" id="{40BF160E-FC2C-48A7-921B-3472529A1B06}"/>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42241406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Light - Title 3 Column">
    <p:bg>
      <p:bgRef idx="1001">
        <a:schemeClr val="bg1"/>
      </p:bgRef>
    </p:bg>
    <p:spTree>
      <p:nvGrpSpPr>
        <p:cNvPr id="1" name=""/>
        <p:cNvGrpSpPr/>
        <p:nvPr/>
      </p:nvGrpSpPr>
      <p:grpSpPr>
        <a:xfrm>
          <a:off x="0" y="0"/>
          <a:ext cx="0" cy="0"/>
          <a:chOff x="0" y="0"/>
          <a:chExt cx="0" cy="0"/>
        </a:xfrm>
      </p:grpSpPr>
      <p:pic>
        <p:nvPicPr>
          <p:cNvPr id="15" name="Cloud">
            <a:extLst>
              <a:ext uri="{FF2B5EF4-FFF2-40B4-BE49-F238E27FC236}">
                <a16:creationId xmlns:a16="http://schemas.microsoft.com/office/drawing/2014/main" id="{3CA75903-C10D-E747-B877-6804D65E8A30}"/>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3" name="Column Divider" descr="Column Divider">
            <a:extLst>
              <a:ext uri="{FF2B5EF4-FFF2-40B4-BE49-F238E27FC236}">
                <a16:creationId xmlns:a16="http://schemas.microsoft.com/office/drawing/2014/main" id="{B228B4F2-5D6F-42F4-B132-F908BB527268}"/>
              </a:ext>
            </a:extLst>
          </p:cNvPr>
          <p:cNvCxnSpPr>
            <a:cxnSpLocks/>
          </p:cNvCxnSpPr>
          <p:nvPr/>
        </p:nvCxnSpPr>
        <p:spPr>
          <a:xfrm>
            <a:off x="4263415"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7" name="Content 2">
            <a:extLst>
              <a:ext uri="{FF2B5EF4-FFF2-40B4-BE49-F238E27FC236}">
                <a16:creationId xmlns:a16="http://schemas.microsoft.com/office/drawing/2014/main" id="{B35B41AC-36CF-4A0C-BED4-7D06B0F6E2ED}"/>
              </a:ext>
            </a:extLst>
          </p:cNvPr>
          <p:cNvSpPr>
            <a:spLocks noGrp="1"/>
          </p:cNvSpPr>
          <p:nvPr>
            <p:ph sz="quarter" idx="16"/>
          </p:nvPr>
        </p:nvSpPr>
        <p:spPr>
          <a:xfrm>
            <a:off x="4456971"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2" name="Column Divider 2" descr="Column Divider">
            <a:extLst>
              <a:ext uri="{FF2B5EF4-FFF2-40B4-BE49-F238E27FC236}">
                <a16:creationId xmlns:a16="http://schemas.microsoft.com/office/drawing/2014/main" id="{43000B2C-7C76-4F07-AF50-5F3019C384BC}"/>
              </a:ext>
            </a:extLst>
          </p:cNvPr>
          <p:cNvCxnSpPr>
            <a:cxnSpLocks/>
          </p:cNvCxnSpPr>
          <p:nvPr/>
        </p:nvCxnSpPr>
        <p:spPr>
          <a:xfrm>
            <a:off x="7951511" y="1609725"/>
            <a:ext cx="0" cy="4507992"/>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3">
            <a:extLst>
              <a:ext uri="{FF2B5EF4-FFF2-40B4-BE49-F238E27FC236}">
                <a16:creationId xmlns:a16="http://schemas.microsoft.com/office/drawing/2014/main" id="{22A9895A-06CA-46D6-B3EB-7038E6493585}"/>
              </a:ext>
            </a:extLst>
          </p:cNvPr>
          <p:cNvSpPr>
            <a:spLocks noGrp="1"/>
          </p:cNvSpPr>
          <p:nvPr>
            <p:ph sz="quarter" idx="15"/>
          </p:nvPr>
        </p:nvSpPr>
        <p:spPr>
          <a:xfrm>
            <a:off x="8145067"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itle 4">
            <a:extLst>
              <a:ext uri="{FF2B5EF4-FFF2-40B4-BE49-F238E27FC236}">
                <a16:creationId xmlns:a16="http://schemas.microsoft.com/office/drawing/2014/main" id="{3D2FFF47-983C-4CE2-9048-1317EB4F32CB}"/>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6D56EEFB-7FCA-4C8C-BD9A-59CFF6BBA9AB}"/>
              </a:ext>
            </a:extLst>
          </p:cNvPr>
          <p:cNvSpPr>
            <a:spLocks noGrp="1"/>
          </p:cNvSpPr>
          <p:nvPr>
            <p:ph type="dt" sz="half" idx="17"/>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DA095ECF-3404-41BC-B49D-2616D73127C4}"/>
              </a:ext>
            </a:extLst>
          </p:cNvPr>
          <p:cNvSpPr>
            <a:spLocks noGrp="1"/>
          </p:cNvSpPr>
          <p:nvPr>
            <p:ph type="ftr" sz="quarter" idx="18"/>
          </p:nvPr>
        </p:nvSpPr>
        <p:spPr/>
        <p:txBody>
          <a:bodyPr/>
          <a:lstStyle/>
          <a:p>
            <a:endParaRPr lang="en-US"/>
          </a:p>
        </p:txBody>
      </p:sp>
      <p:sp>
        <p:nvSpPr>
          <p:cNvPr id="7" name="Slide Number Placeholder 6">
            <a:extLst>
              <a:ext uri="{FF2B5EF4-FFF2-40B4-BE49-F238E27FC236}">
                <a16:creationId xmlns:a16="http://schemas.microsoft.com/office/drawing/2014/main" id="{54F9C599-3545-4260-BC77-88BD7619A101}"/>
              </a:ext>
            </a:extLst>
          </p:cNvPr>
          <p:cNvSpPr>
            <a:spLocks noGrp="1"/>
          </p:cNvSpPr>
          <p:nvPr>
            <p:ph type="sldNum" sz="quarter" idx="1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7685998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Light - Title/Subtitle 2 Column">
    <p:spTree>
      <p:nvGrpSpPr>
        <p:cNvPr id="1" name=""/>
        <p:cNvGrpSpPr/>
        <p:nvPr/>
      </p:nvGrpSpPr>
      <p:grpSpPr>
        <a:xfrm>
          <a:off x="0" y="0"/>
          <a:ext cx="0" cy="0"/>
          <a:chOff x="0" y="0"/>
          <a:chExt cx="0" cy="0"/>
        </a:xfrm>
      </p:grpSpPr>
      <p:pic>
        <p:nvPicPr>
          <p:cNvPr id="12" name="Cloud">
            <a:extLst>
              <a:ext uri="{FF2B5EF4-FFF2-40B4-BE49-F238E27FC236}">
                <a16:creationId xmlns:a16="http://schemas.microsoft.com/office/drawing/2014/main" id="{F24DF316-2FA6-AE44-AB7A-9E7E86E0BEB6}"/>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8297"/>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6108521" y="1608298"/>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6366215" y="1608297"/>
            <a:ext cx="508406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Title 1">
            <a:extLst>
              <a:ext uri="{FF2B5EF4-FFF2-40B4-BE49-F238E27FC236}">
                <a16:creationId xmlns:a16="http://schemas.microsoft.com/office/drawing/2014/main" id="{FB65FA2D-6C94-456B-8DE9-80C7A3BE2C17}"/>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DCD06EC0-4AE6-4D7C-87DE-D393DC47ED94}"/>
              </a:ext>
            </a:extLst>
          </p:cNvPr>
          <p:cNvSpPr>
            <a:spLocks noGrp="1"/>
          </p:cNvSpPr>
          <p:nvPr>
            <p:ph type="dt" sz="half" idx="16"/>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E594DB29-C2B8-4F61-8419-EEE3D1E837A1}"/>
              </a:ext>
            </a:extLst>
          </p:cNvPr>
          <p:cNvSpPr>
            <a:spLocks noGrp="1"/>
          </p:cNvSpPr>
          <p:nvPr>
            <p:ph type="ftr" sz="quarter" idx="17"/>
          </p:nvPr>
        </p:nvSpPr>
        <p:spPr/>
        <p:txBody>
          <a:bodyPr/>
          <a:lstStyle/>
          <a:p>
            <a:endParaRPr lang="en-US"/>
          </a:p>
        </p:txBody>
      </p:sp>
      <p:sp>
        <p:nvSpPr>
          <p:cNvPr id="8" name="Slide Number Placeholder 7">
            <a:extLst>
              <a:ext uri="{FF2B5EF4-FFF2-40B4-BE49-F238E27FC236}">
                <a16:creationId xmlns:a16="http://schemas.microsoft.com/office/drawing/2014/main" id="{4C4C4FB3-367C-49DA-9BEF-99BD8CD346F0}"/>
              </a:ext>
            </a:extLst>
          </p:cNvPr>
          <p:cNvSpPr>
            <a:spLocks noGrp="1"/>
          </p:cNvSpPr>
          <p:nvPr>
            <p:ph type="sldNum" sz="quarter" idx="18"/>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187133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Dark - Title 3 Column">
    <p:bg>
      <p:bgRef idx="1001">
        <a:schemeClr val="bg1"/>
      </p:bgRef>
    </p:bg>
    <p:spTree>
      <p:nvGrpSpPr>
        <p:cNvPr id="1" name=""/>
        <p:cNvGrpSpPr/>
        <p:nvPr/>
      </p:nvGrpSpPr>
      <p:grpSpPr>
        <a:xfrm>
          <a:off x="0" y="0"/>
          <a:ext cx="0" cy="0"/>
          <a:chOff x="0" y="0"/>
          <a:chExt cx="0" cy="0"/>
        </a:xfrm>
      </p:grpSpPr>
      <p:pic>
        <p:nvPicPr>
          <p:cNvPr id="14" name="Cloud">
            <a:extLst>
              <a:ext uri="{FF2B5EF4-FFF2-40B4-BE49-F238E27FC236}">
                <a16:creationId xmlns:a16="http://schemas.microsoft.com/office/drawing/2014/main" id="{DCCF0BD7-85D3-194F-9793-E38DD2B8F75D}"/>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3" name="Column Divider" descr="Column Divider">
            <a:extLst>
              <a:ext uri="{FF2B5EF4-FFF2-40B4-BE49-F238E27FC236}">
                <a16:creationId xmlns:a16="http://schemas.microsoft.com/office/drawing/2014/main" id="{B228B4F2-5D6F-42F4-B132-F908BB527268}"/>
              </a:ext>
            </a:extLst>
          </p:cNvPr>
          <p:cNvCxnSpPr>
            <a:cxnSpLocks/>
          </p:cNvCxnSpPr>
          <p:nvPr/>
        </p:nvCxnSpPr>
        <p:spPr>
          <a:xfrm>
            <a:off x="4263415" y="161033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7" name="Content 2">
            <a:extLst>
              <a:ext uri="{FF2B5EF4-FFF2-40B4-BE49-F238E27FC236}">
                <a16:creationId xmlns:a16="http://schemas.microsoft.com/office/drawing/2014/main" id="{B35B41AC-36CF-4A0C-BED4-7D06B0F6E2ED}"/>
              </a:ext>
            </a:extLst>
          </p:cNvPr>
          <p:cNvSpPr>
            <a:spLocks noGrp="1"/>
          </p:cNvSpPr>
          <p:nvPr>
            <p:ph sz="quarter" idx="16"/>
          </p:nvPr>
        </p:nvSpPr>
        <p:spPr>
          <a:xfrm>
            <a:off x="4456971"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2" name="Column Divider 2" descr="Column Divider">
            <a:extLst>
              <a:ext uri="{FF2B5EF4-FFF2-40B4-BE49-F238E27FC236}">
                <a16:creationId xmlns:a16="http://schemas.microsoft.com/office/drawing/2014/main" id="{43000B2C-7C76-4F07-AF50-5F3019C384BC}"/>
              </a:ext>
            </a:extLst>
          </p:cNvPr>
          <p:cNvCxnSpPr>
            <a:cxnSpLocks/>
          </p:cNvCxnSpPr>
          <p:nvPr/>
        </p:nvCxnSpPr>
        <p:spPr>
          <a:xfrm>
            <a:off x="7951511" y="1610335"/>
            <a:ext cx="0" cy="4507992"/>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3">
            <a:extLst>
              <a:ext uri="{FF2B5EF4-FFF2-40B4-BE49-F238E27FC236}">
                <a16:creationId xmlns:a16="http://schemas.microsoft.com/office/drawing/2014/main" id="{22A9895A-06CA-46D6-B3EB-7038E6493585}"/>
              </a:ext>
            </a:extLst>
          </p:cNvPr>
          <p:cNvSpPr>
            <a:spLocks noGrp="1"/>
          </p:cNvSpPr>
          <p:nvPr>
            <p:ph sz="quarter" idx="15"/>
          </p:nvPr>
        </p:nvSpPr>
        <p:spPr>
          <a:xfrm>
            <a:off x="8145067" y="1609725"/>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3" name="Title 2">
            <a:extLst>
              <a:ext uri="{FF2B5EF4-FFF2-40B4-BE49-F238E27FC236}">
                <a16:creationId xmlns:a16="http://schemas.microsoft.com/office/drawing/2014/main" id="{8150D675-D1C2-4EC5-AC43-361941EAF0BF}"/>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933D1004-DEA1-4BAF-97C2-F49A471F4E4F}"/>
              </a:ext>
            </a:extLst>
          </p:cNvPr>
          <p:cNvSpPr>
            <a:spLocks noGrp="1"/>
          </p:cNvSpPr>
          <p:nvPr>
            <p:ph type="dt" sz="half" idx="17"/>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88C7C943-7B6D-4881-926B-CD58E0F2AC11}"/>
              </a:ext>
            </a:extLst>
          </p:cNvPr>
          <p:cNvSpPr>
            <a:spLocks noGrp="1"/>
          </p:cNvSpPr>
          <p:nvPr>
            <p:ph type="ftr" sz="quarter" idx="18"/>
          </p:nvPr>
        </p:nvSpPr>
        <p:spPr/>
        <p:txBody>
          <a:bodyPr/>
          <a:lstStyle/>
          <a:p>
            <a:endParaRPr lang="en-US"/>
          </a:p>
        </p:txBody>
      </p:sp>
      <p:sp>
        <p:nvSpPr>
          <p:cNvPr id="7" name="Slide Number Placeholder 6">
            <a:extLst>
              <a:ext uri="{FF2B5EF4-FFF2-40B4-BE49-F238E27FC236}">
                <a16:creationId xmlns:a16="http://schemas.microsoft.com/office/drawing/2014/main" id="{A6963952-CC43-4F63-8DDF-47B0F4512883}"/>
              </a:ext>
            </a:extLst>
          </p:cNvPr>
          <p:cNvSpPr>
            <a:spLocks noGrp="1"/>
          </p:cNvSpPr>
          <p:nvPr>
            <p:ph type="sldNum" sz="quarter" idx="1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5947705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Light - Title/Subtitle 3 Column">
    <p:spTree>
      <p:nvGrpSpPr>
        <p:cNvPr id="1" name=""/>
        <p:cNvGrpSpPr/>
        <p:nvPr/>
      </p:nvGrpSpPr>
      <p:grpSpPr>
        <a:xfrm>
          <a:off x="0" y="0"/>
          <a:ext cx="0" cy="0"/>
          <a:chOff x="0" y="0"/>
          <a:chExt cx="0" cy="0"/>
        </a:xfrm>
      </p:grpSpPr>
      <p:pic>
        <p:nvPicPr>
          <p:cNvPr id="13" name="Cloud">
            <a:extLst>
              <a:ext uri="{FF2B5EF4-FFF2-40B4-BE49-F238E27FC236}">
                <a16:creationId xmlns:a16="http://schemas.microsoft.com/office/drawing/2014/main" id="{D922B281-CE8B-4E47-889A-38B9D11BA0A8}"/>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4"/>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4261915" y="1609724"/>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4456083" y="1609724"/>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23" name="Column Divider 2" descr="Column Divider">
            <a:extLst>
              <a:ext uri="{FF2B5EF4-FFF2-40B4-BE49-F238E27FC236}">
                <a16:creationId xmlns:a16="http://schemas.microsoft.com/office/drawing/2014/main" id="{A70D9BB7-9BB9-40BD-84D2-8EE238E044D3}"/>
              </a:ext>
            </a:extLst>
          </p:cNvPr>
          <p:cNvCxnSpPr>
            <a:cxnSpLocks/>
          </p:cNvCxnSpPr>
          <p:nvPr/>
        </p:nvCxnSpPr>
        <p:spPr>
          <a:xfrm>
            <a:off x="7951236" y="1609724"/>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1" name="Content 3">
            <a:extLst>
              <a:ext uri="{FF2B5EF4-FFF2-40B4-BE49-F238E27FC236}">
                <a16:creationId xmlns:a16="http://schemas.microsoft.com/office/drawing/2014/main" id="{58EF7396-F6CE-404A-B85F-455D3F5341AE}"/>
              </a:ext>
            </a:extLst>
          </p:cNvPr>
          <p:cNvSpPr>
            <a:spLocks noGrp="1"/>
          </p:cNvSpPr>
          <p:nvPr>
            <p:ph sz="quarter" idx="16"/>
          </p:nvPr>
        </p:nvSpPr>
        <p:spPr>
          <a:xfrm>
            <a:off x="8145405" y="1609724"/>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Title 1">
            <a:extLst>
              <a:ext uri="{FF2B5EF4-FFF2-40B4-BE49-F238E27FC236}">
                <a16:creationId xmlns:a16="http://schemas.microsoft.com/office/drawing/2014/main" id="{C226210A-4112-4730-8F81-3CAE5C391FDB}"/>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6CAD3E0A-0143-42FC-B8B6-EBC1FF990000}"/>
              </a:ext>
            </a:extLst>
          </p:cNvPr>
          <p:cNvSpPr>
            <a:spLocks noGrp="1"/>
          </p:cNvSpPr>
          <p:nvPr>
            <p:ph type="dt" sz="half" idx="17"/>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7D46B54D-91F2-4210-9BEA-3B59824207D9}"/>
              </a:ext>
            </a:extLst>
          </p:cNvPr>
          <p:cNvSpPr>
            <a:spLocks noGrp="1"/>
          </p:cNvSpPr>
          <p:nvPr>
            <p:ph type="ftr" sz="quarter" idx="18"/>
          </p:nvPr>
        </p:nvSpPr>
        <p:spPr/>
        <p:txBody>
          <a:bodyPr/>
          <a:lstStyle/>
          <a:p>
            <a:endParaRPr lang="en-US"/>
          </a:p>
        </p:txBody>
      </p:sp>
      <p:sp>
        <p:nvSpPr>
          <p:cNvPr id="8" name="Slide Number Placeholder 7">
            <a:extLst>
              <a:ext uri="{FF2B5EF4-FFF2-40B4-BE49-F238E27FC236}">
                <a16:creationId xmlns:a16="http://schemas.microsoft.com/office/drawing/2014/main" id="{F0900B02-4438-4597-85D3-D93A97B15462}"/>
              </a:ext>
            </a:extLst>
          </p:cNvPr>
          <p:cNvSpPr>
            <a:spLocks noGrp="1"/>
          </p:cNvSpPr>
          <p:nvPr>
            <p:ph type="sldNum" sz="quarter" idx="1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025280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Dark - Title/Subtitle 3 Column">
    <p:bg>
      <p:bgRef idx="1001">
        <a:schemeClr val="bg1"/>
      </p:bgRef>
    </p:bg>
    <p:spTree>
      <p:nvGrpSpPr>
        <p:cNvPr id="1" name=""/>
        <p:cNvGrpSpPr/>
        <p:nvPr/>
      </p:nvGrpSpPr>
      <p:grpSpPr>
        <a:xfrm>
          <a:off x="0" y="0"/>
          <a:ext cx="0" cy="0"/>
          <a:chOff x="0" y="0"/>
          <a:chExt cx="0" cy="0"/>
        </a:xfrm>
      </p:grpSpPr>
      <p:pic>
        <p:nvPicPr>
          <p:cNvPr id="13" name="Cloud">
            <a:extLst>
              <a:ext uri="{FF2B5EF4-FFF2-40B4-BE49-F238E27FC236}">
                <a16:creationId xmlns:a16="http://schemas.microsoft.com/office/drawing/2014/main" id="{B017591D-9CE6-7446-94B7-8CEEEAF691E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6"/>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4261915"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4456083" y="1609726"/>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23" name="Column Divider 2" descr="Column Divider">
            <a:extLst>
              <a:ext uri="{FF2B5EF4-FFF2-40B4-BE49-F238E27FC236}">
                <a16:creationId xmlns:a16="http://schemas.microsoft.com/office/drawing/2014/main" id="{A70D9BB7-9BB9-40BD-84D2-8EE238E044D3}"/>
              </a:ext>
            </a:extLst>
          </p:cNvPr>
          <p:cNvCxnSpPr>
            <a:cxnSpLocks/>
          </p:cNvCxnSpPr>
          <p:nvPr/>
        </p:nvCxnSpPr>
        <p:spPr>
          <a:xfrm>
            <a:off x="7951236"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1" name="Content 3">
            <a:extLst>
              <a:ext uri="{FF2B5EF4-FFF2-40B4-BE49-F238E27FC236}">
                <a16:creationId xmlns:a16="http://schemas.microsoft.com/office/drawing/2014/main" id="{58EF7396-F6CE-404A-B85F-455D3F5341AE}"/>
              </a:ext>
            </a:extLst>
          </p:cNvPr>
          <p:cNvSpPr>
            <a:spLocks noGrp="1"/>
          </p:cNvSpPr>
          <p:nvPr>
            <p:ph sz="quarter" idx="16"/>
          </p:nvPr>
        </p:nvSpPr>
        <p:spPr>
          <a:xfrm>
            <a:off x="8145405" y="1609726"/>
            <a:ext cx="330098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Title 1">
            <a:extLst>
              <a:ext uri="{FF2B5EF4-FFF2-40B4-BE49-F238E27FC236}">
                <a16:creationId xmlns:a16="http://schemas.microsoft.com/office/drawing/2014/main" id="{6E60902A-4CDA-482D-90DF-ECACF1930986}"/>
              </a:ext>
            </a:extLst>
          </p:cNvPr>
          <p:cNvSpPr>
            <a:spLocks noGrp="1"/>
          </p:cNvSpPr>
          <p:nvPr>
            <p:ph type="title" hasCustomPrompt="1"/>
          </p:nvPr>
        </p:nvSpPr>
        <p:spPr/>
        <p:txBody>
          <a:bodyPr/>
          <a:lstStyle>
            <a:lvl1pPr>
              <a:defRPr/>
            </a:lvl1pPr>
          </a:lstStyle>
          <a:p>
            <a:r>
              <a:rPr lang="en-US" dirty="0"/>
              <a:t>Title</a:t>
            </a:r>
          </a:p>
        </p:txBody>
      </p:sp>
      <p:sp>
        <p:nvSpPr>
          <p:cNvPr id="5" name="Date Placeholder 4">
            <a:extLst>
              <a:ext uri="{FF2B5EF4-FFF2-40B4-BE49-F238E27FC236}">
                <a16:creationId xmlns:a16="http://schemas.microsoft.com/office/drawing/2014/main" id="{E77E4DB8-9644-4581-BEED-809BCD3EA9C1}"/>
              </a:ext>
            </a:extLst>
          </p:cNvPr>
          <p:cNvSpPr>
            <a:spLocks noGrp="1"/>
          </p:cNvSpPr>
          <p:nvPr>
            <p:ph type="dt" sz="half" idx="17"/>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FF0DBBB3-F562-4D09-B7E5-45C9C98CE1B5}"/>
              </a:ext>
            </a:extLst>
          </p:cNvPr>
          <p:cNvSpPr>
            <a:spLocks noGrp="1"/>
          </p:cNvSpPr>
          <p:nvPr>
            <p:ph type="ftr" sz="quarter" idx="18"/>
          </p:nvPr>
        </p:nvSpPr>
        <p:spPr/>
        <p:txBody>
          <a:bodyPr/>
          <a:lstStyle/>
          <a:p>
            <a:endParaRPr lang="en-US"/>
          </a:p>
        </p:txBody>
      </p:sp>
      <p:sp>
        <p:nvSpPr>
          <p:cNvPr id="8" name="Slide Number Placeholder 7">
            <a:extLst>
              <a:ext uri="{FF2B5EF4-FFF2-40B4-BE49-F238E27FC236}">
                <a16:creationId xmlns:a16="http://schemas.microsoft.com/office/drawing/2014/main" id="{8FC14E1F-DA7F-492C-AFEB-BC17569A9002}"/>
              </a:ext>
            </a:extLst>
          </p:cNvPr>
          <p:cNvSpPr>
            <a:spLocks noGrp="1"/>
          </p:cNvSpPr>
          <p:nvPr>
            <p:ph type="sldNum" sz="quarter" idx="1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4029914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Light - Title 4 Column">
    <p:bg>
      <p:bgRef idx="1001">
        <a:schemeClr val="bg1"/>
      </p:bgRef>
    </p:bg>
    <p:spTree>
      <p:nvGrpSpPr>
        <p:cNvPr id="1" name=""/>
        <p:cNvGrpSpPr/>
        <p:nvPr/>
      </p:nvGrpSpPr>
      <p:grpSpPr>
        <a:xfrm>
          <a:off x="0" y="0"/>
          <a:ext cx="0" cy="0"/>
          <a:chOff x="0" y="0"/>
          <a:chExt cx="0" cy="0"/>
        </a:xfrm>
      </p:grpSpPr>
      <p:pic>
        <p:nvPicPr>
          <p:cNvPr id="20" name="Cloud">
            <a:extLst>
              <a:ext uri="{FF2B5EF4-FFF2-40B4-BE49-F238E27FC236}">
                <a16:creationId xmlns:a16="http://schemas.microsoft.com/office/drawing/2014/main" id="{403EA880-91CB-2F4A-BC00-A9353851358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589524"/>
            <a:ext cx="2478024" cy="45255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3" name="Column Divider" descr="Column Divider">
            <a:extLst>
              <a:ext uri="{FF2B5EF4-FFF2-40B4-BE49-F238E27FC236}">
                <a16:creationId xmlns:a16="http://schemas.microsoft.com/office/drawing/2014/main" id="{B228B4F2-5D6F-42F4-B132-F908BB527268}"/>
              </a:ext>
            </a:extLst>
          </p:cNvPr>
          <p:cNvCxnSpPr>
            <a:cxnSpLocks/>
          </p:cNvCxnSpPr>
          <p:nvPr/>
        </p:nvCxnSpPr>
        <p:spPr>
          <a:xfrm>
            <a:off x="3374450" y="1590159"/>
            <a:ext cx="0" cy="4525997"/>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7" name="Content 2">
            <a:extLst>
              <a:ext uri="{FF2B5EF4-FFF2-40B4-BE49-F238E27FC236}">
                <a16:creationId xmlns:a16="http://schemas.microsoft.com/office/drawing/2014/main" id="{B35B41AC-36CF-4A0C-BED4-7D06B0F6E2ED}"/>
              </a:ext>
            </a:extLst>
          </p:cNvPr>
          <p:cNvSpPr>
            <a:spLocks noGrp="1"/>
          </p:cNvSpPr>
          <p:nvPr>
            <p:ph sz="quarter" idx="16"/>
          </p:nvPr>
        </p:nvSpPr>
        <p:spPr>
          <a:xfrm>
            <a:off x="3502001" y="1589524"/>
            <a:ext cx="2478024" cy="45255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2" name="Column Divider 2" descr="Column Divider">
            <a:extLst>
              <a:ext uri="{FF2B5EF4-FFF2-40B4-BE49-F238E27FC236}">
                <a16:creationId xmlns:a16="http://schemas.microsoft.com/office/drawing/2014/main" id="{43000B2C-7C76-4F07-AF50-5F3019C384BC}"/>
              </a:ext>
            </a:extLst>
          </p:cNvPr>
          <p:cNvCxnSpPr>
            <a:cxnSpLocks/>
          </p:cNvCxnSpPr>
          <p:nvPr/>
        </p:nvCxnSpPr>
        <p:spPr>
          <a:xfrm>
            <a:off x="6107576" y="1590159"/>
            <a:ext cx="0" cy="4525997"/>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3">
            <a:extLst>
              <a:ext uri="{FF2B5EF4-FFF2-40B4-BE49-F238E27FC236}">
                <a16:creationId xmlns:a16="http://schemas.microsoft.com/office/drawing/2014/main" id="{22A9895A-06CA-46D6-B3EB-7038E6493585}"/>
              </a:ext>
            </a:extLst>
          </p:cNvPr>
          <p:cNvSpPr>
            <a:spLocks noGrp="1"/>
          </p:cNvSpPr>
          <p:nvPr>
            <p:ph sz="quarter" idx="15"/>
          </p:nvPr>
        </p:nvSpPr>
        <p:spPr>
          <a:xfrm>
            <a:off x="6235127" y="1589524"/>
            <a:ext cx="2478024" cy="45255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9" name="Column Divider 3" descr="Column Divider">
            <a:extLst>
              <a:ext uri="{FF2B5EF4-FFF2-40B4-BE49-F238E27FC236}">
                <a16:creationId xmlns:a16="http://schemas.microsoft.com/office/drawing/2014/main" id="{0379F816-270D-4D0F-8838-510AA3E97C28}"/>
              </a:ext>
            </a:extLst>
          </p:cNvPr>
          <p:cNvCxnSpPr>
            <a:cxnSpLocks/>
          </p:cNvCxnSpPr>
          <p:nvPr/>
        </p:nvCxnSpPr>
        <p:spPr>
          <a:xfrm>
            <a:off x="8840702" y="1590159"/>
            <a:ext cx="0" cy="4525997"/>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5" name="Content 4">
            <a:extLst>
              <a:ext uri="{FF2B5EF4-FFF2-40B4-BE49-F238E27FC236}">
                <a16:creationId xmlns:a16="http://schemas.microsoft.com/office/drawing/2014/main" id="{4FB98D34-E09D-43FC-9515-8F7C37635BFF}"/>
              </a:ext>
            </a:extLst>
          </p:cNvPr>
          <p:cNvSpPr>
            <a:spLocks noGrp="1"/>
          </p:cNvSpPr>
          <p:nvPr>
            <p:ph sz="quarter" idx="17"/>
          </p:nvPr>
        </p:nvSpPr>
        <p:spPr>
          <a:xfrm>
            <a:off x="8968254" y="1589524"/>
            <a:ext cx="2478024" cy="45255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Title 2">
            <a:extLst>
              <a:ext uri="{FF2B5EF4-FFF2-40B4-BE49-F238E27FC236}">
                <a16:creationId xmlns:a16="http://schemas.microsoft.com/office/drawing/2014/main" id="{E665C0AC-7132-4356-88D4-79E4A49B2CE4}"/>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1A131A1D-D1FF-4A37-8531-B67D54ED466D}"/>
              </a:ext>
            </a:extLst>
          </p:cNvPr>
          <p:cNvSpPr>
            <a:spLocks noGrp="1"/>
          </p:cNvSpPr>
          <p:nvPr>
            <p:ph type="dt" sz="half" idx="1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C8EC9026-CA1C-465B-ADD5-AE1F9B7A0775}"/>
              </a:ext>
            </a:extLst>
          </p:cNvPr>
          <p:cNvSpPr>
            <a:spLocks noGrp="1"/>
          </p:cNvSpPr>
          <p:nvPr>
            <p:ph type="ftr" sz="quarter" idx="19"/>
          </p:nvPr>
        </p:nvSpPr>
        <p:spPr/>
        <p:txBody>
          <a:bodyPr/>
          <a:lstStyle/>
          <a:p>
            <a:endParaRPr lang="en-US"/>
          </a:p>
        </p:txBody>
      </p:sp>
      <p:sp>
        <p:nvSpPr>
          <p:cNvPr id="7" name="Slide Number Placeholder 6">
            <a:extLst>
              <a:ext uri="{FF2B5EF4-FFF2-40B4-BE49-F238E27FC236}">
                <a16:creationId xmlns:a16="http://schemas.microsoft.com/office/drawing/2014/main" id="{13064CFB-254B-4876-8556-026D173672E6}"/>
              </a:ext>
            </a:extLst>
          </p:cNvPr>
          <p:cNvSpPr>
            <a:spLocks noGrp="1"/>
          </p:cNvSpPr>
          <p:nvPr>
            <p:ph type="sldNum" sz="quarter" idx="2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9650076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Dark - Title 4 Column">
    <p:bg>
      <p:bgRef idx="1001">
        <a:schemeClr val="bg1"/>
      </p:bgRef>
    </p:bg>
    <p:spTree>
      <p:nvGrpSpPr>
        <p:cNvPr id="1" name=""/>
        <p:cNvGrpSpPr/>
        <p:nvPr/>
      </p:nvGrpSpPr>
      <p:grpSpPr>
        <a:xfrm>
          <a:off x="0" y="0"/>
          <a:ext cx="0" cy="0"/>
          <a:chOff x="0" y="0"/>
          <a:chExt cx="0" cy="0"/>
        </a:xfrm>
      </p:grpSpPr>
      <p:pic>
        <p:nvPicPr>
          <p:cNvPr id="14" name="Cloud">
            <a:extLst>
              <a:ext uri="{FF2B5EF4-FFF2-40B4-BE49-F238E27FC236}">
                <a16:creationId xmlns:a16="http://schemas.microsoft.com/office/drawing/2014/main" id="{6D31D0E4-AF4F-A542-A6E3-8EBAA9F1BC6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8875" y="1608575"/>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3" name="Column Divider" descr="Column Divider">
            <a:extLst>
              <a:ext uri="{FF2B5EF4-FFF2-40B4-BE49-F238E27FC236}">
                <a16:creationId xmlns:a16="http://schemas.microsoft.com/office/drawing/2014/main" id="{B228B4F2-5D6F-42F4-B132-F908BB527268}"/>
              </a:ext>
            </a:extLst>
          </p:cNvPr>
          <p:cNvCxnSpPr>
            <a:cxnSpLocks/>
          </p:cNvCxnSpPr>
          <p:nvPr/>
        </p:nvCxnSpPr>
        <p:spPr>
          <a:xfrm>
            <a:off x="3374450" y="1609209"/>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7" name="Content 2">
            <a:extLst>
              <a:ext uri="{FF2B5EF4-FFF2-40B4-BE49-F238E27FC236}">
                <a16:creationId xmlns:a16="http://schemas.microsoft.com/office/drawing/2014/main" id="{B35B41AC-36CF-4A0C-BED4-7D06B0F6E2ED}"/>
              </a:ext>
            </a:extLst>
          </p:cNvPr>
          <p:cNvSpPr>
            <a:spLocks noGrp="1"/>
          </p:cNvSpPr>
          <p:nvPr>
            <p:ph sz="quarter" idx="16"/>
          </p:nvPr>
        </p:nvSpPr>
        <p:spPr>
          <a:xfrm>
            <a:off x="3502001" y="1608575"/>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2" name="Column Divider 2" descr="Column Divider">
            <a:extLst>
              <a:ext uri="{FF2B5EF4-FFF2-40B4-BE49-F238E27FC236}">
                <a16:creationId xmlns:a16="http://schemas.microsoft.com/office/drawing/2014/main" id="{43000B2C-7C76-4F07-AF50-5F3019C384BC}"/>
              </a:ext>
            </a:extLst>
          </p:cNvPr>
          <p:cNvCxnSpPr>
            <a:cxnSpLocks/>
          </p:cNvCxnSpPr>
          <p:nvPr/>
        </p:nvCxnSpPr>
        <p:spPr>
          <a:xfrm>
            <a:off x="6107576" y="1609209"/>
            <a:ext cx="0" cy="4507992"/>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3">
            <a:extLst>
              <a:ext uri="{FF2B5EF4-FFF2-40B4-BE49-F238E27FC236}">
                <a16:creationId xmlns:a16="http://schemas.microsoft.com/office/drawing/2014/main" id="{22A9895A-06CA-46D6-B3EB-7038E6493585}"/>
              </a:ext>
            </a:extLst>
          </p:cNvPr>
          <p:cNvSpPr>
            <a:spLocks noGrp="1"/>
          </p:cNvSpPr>
          <p:nvPr>
            <p:ph sz="quarter" idx="15"/>
          </p:nvPr>
        </p:nvSpPr>
        <p:spPr>
          <a:xfrm>
            <a:off x="6235127" y="1608575"/>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9" name="Column Divider 3" descr="Column Divider">
            <a:extLst>
              <a:ext uri="{FF2B5EF4-FFF2-40B4-BE49-F238E27FC236}">
                <a16:creationId xmlns:a16="http://schemas.microsoft.com/office/drawing/2014/main" id="{0379F816-270D-4D0F-8838-510AA3E97C28}"/>
              </a:ext>
            </a:extLst>
          </p:cNvPr>
          <p:cNvCxnSpPr>
            <a:cxnSpLocks/>
          </p:cNvCxnSpPr>
          <p:nvPr/>
        </p:nvCxnSpPr>
        <p:spPr>
          <a:xfrm>
            <a:off x="8840702" y="1609209"/>
            <a:ext cx="0" cy="4507992"/>
          </a:xfrm>
          <a:prstGeom prst="line">
            <a:avLst/>
          </a:prstGeom>
          <a:ln w="19050" cap="flat">
            <a:solidFill>
              <a:srgbClr val="8B8580">
                <a:alpha val="24706"/>
              </a:srgbClr>
            </a:solidFill>
            <a:prstDash val="solid"/>
          </a:ln>
        </p:spPr>
        <p:style>
          <a:lnRef idx="1">
            <a:schemeClr val="accent1"/>
          </a:lnRef>
          <a:fillRef idx="0">
            <a:schemeClr val="accent1"/>
          </a:fillRef>
          <a:effectRef idx="0">
            <a:schemeClr val="accent1"/>
          </a:effectRef>
          <a:fontRef idx="minor">
            <a:schemeClr val="tx1"/>
          </a:fontRef>
        </p:style>
      </p:cxnSp>
      <p:sp>
        <p:nvSpPr>
          <p:cNvPr id="15" name="Content 4">
            <a:extLst>
              <a:ext uri="{FF2B5EF4-FFF2-40B4-BE49-F238E27FC236}">
                <a16:creationId xmlns:a16="http://schemas.microsoft.com/office/drawing/2014/main" id="{4FB98D34-E09D-43FC-9515-8F7C37635BFF}"/>
              </a:ext>
            </a:extLst>
          </p:cNvPr>
          <p:cNvSpPr>
            <a:spLocks noGrp="1"/>
          </p:cNvSpPr>
          <p:nvPr>
            <p:ph sz="quarter" idx="17"/>
          </p:nvPr>
        </p:nvSpPr>
        <p:spPr>
          <a:xfrm>
            <a:off x="8968254" y="1608575"/>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Title 2">
            <a:extLst>
              <a:ext uri="{FF2B5EF4-FFF2-40B4-BE49-F238E27FC236}">
                <a16:creationId xmlns:a16="http://schemas.microsoft.com/office/drawing/2014/main" id="{2AA814CE-3331-469B-8BE8-853F42A03463}"/>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52F26386-047A-407D-BEE4-BF9BC2C4C09F}"/>
              </a:ext>
            </a:extLst>
          </p:cNvPr>
          <p:cNvSpPr>
            <a:spLocks noGrp="1"/>
          </p:cNvSpPr>
          <p:nvPr>
            <p:ph type="dt" sz="half" idx="18"/>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15A8344-82CB-496F-8690-72CF339725D6}"/>
              </a:ext>
            </a:extLst>
          </p:cNvPr>
          <p:cNvSpPr>
            <a:spLocks noGrp="1"/>
          </p:cNvSpPr>
          <p:nvPr>
            <p:ph type="ftr" sz="quarter" idx="19"/>
          </p:nvPr>
        </p:nvSpPr>
        <p:spPr/>
        <p:txBody>
          <a:bodyPr/>
          <a:lstStyle/>
          <a:p>
            <a:endParaRPr lang="en-US"/>
          </a:p>
        </p:txBody>
      </p:sp>
      <p:sp>
        <p:nvSpPr>
          <p:cNvPr id="7" name="Slide Number Placeholder 6">
            <a:extLst>
              <a:ext uri="{FF2B5EF4-FFF2-40B4-BE49-F238E27FC236}">
                <a16:creationId xmlns:a16="http://schemas.microsoft.com/office/drawing/2014/main" id="{856EBA4F-FCB4-4B89-BEA0-1B33D86D6DE8}"/>
              </a:ext>
            </a:extLst>
          </p:cNvPr>
          <p:cNvSpPr>
            <a:spLocks noGrp="1"/>
          </p:cNvSpPr>
          <p:nvPr>
            <p:ph type="sldNum" sz="quarter" idx="2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2551947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Light - Title/Subtitle 4 Column">
    <p:spTree>
      <p:nvGrpSpPr>
        <p:cNvPr id="1" name=""/>
        <p:cNvGrpSpPr/>
        <p:nvPr/>
      </p:nvGrpSpPr>
      <p:grpSpPr>
        <a:xfrm>
          <a:off x="0" y="0"/>
          <a:ext cx="0" cy="0"/>
          <a:chOff x="0" y="0"/>
          <a:chExt cx="0" cy="0"/>
        </a:xfrm>
      </p:grpSpPr>
      <p:pic>
        <p:nvPicPr>
          <p:cNvPr id="17" name="Cloud">
            <a:extLst>
              <a:ext uri="{FF2B5EF4-FFF2-40B4-BE49-F238E27FC236}">
                <a16:creationId xmlns:a16="http://schemas.microsoft.com/office/drawing/2014/main" id="{DE68A64E-9177-1E41-B02B-9C94A30A0314}"/>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5"/>
            <a:ext cx="2478024" cy="45069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3373924" y="1609667"/>
            <a:ext cx="0" cy="4508050"/>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3503061" y="1609725"/>
            <a:ext cx="2478024" cy="45069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23" name="Column Divider 2" descr="Column Divider">
            <a:extLst>
              <a:ext uri="{FF2B5EF4-FFF2-40B4-BE49-F238E27FC236}">
                <a16:creationId xmlns:a16="http://schemas.microsoft.com/office/drawing/2014/main" id="{A70D9BB7-9BB9-40BD-84D2-8EE238E044D3}"/>
              </a:ext>
            </a:extLst>
          </p:cNvPr>
          <p:cNvCxnSpPr>
            <a:cxnSpLocks/>
          </p:cNvCxnSpPr>
          <p:nvPr/>
        </p:nvCxnSpPr>
        <p:spPr>
          <a:xfrm>
            <a:off x="6110222" y="1609667"/>
            <a:ext cx="0" cy="4508050"/>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1" name="Content 3">
            <a:extLst>
              <a:ext uri="{FF2B5EF4-FFF2-40B4-BE49-F238E27FC236}">
                <a16:creationId xmlns:a16="http://schemas.microsoft.com/office/drawing/2014/main" id="{58EF7396-F6CE-404A-B85F-455D3F5341AE}"/>
              </a:ext>
            </a:extLst>
          </p:cNvPr>
          <p:cNvSpPr>
            <a:spLocks noGrp="1"/>
          </p:cNvSpPr>
          <p:nvPr>
            <p:ph sz="quarter" idx="16"/>
          </p:nvPr>
        </p:nvSpPr>
        <p:spPr>
          <a:xfrm>
            <a:off x="6239359" y="1609725"/>
            <a:ext cx="2478024" cy="45069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25" name="Column Divider 3" descr="Column Divider">
            <a:extLst>
              <a:ext uri="{FF2B5EF4-FFF2-40B4-BE49-F238E27FC236}">
                <a16:creationId xmlns:a16="http://schemas.microsoft.com/office/drawing/2014/main" id="{BE2D13B4-3BF3-4416-B638-87C59A2973BB}"/>
              </a:ext>
            </a:extLst>
          </p:cNvPr>
          <p:cNvCxnSpPr>
            <a:cxnSpLocks/>
          </p:cNvCxnSpPr>
          <p:nvPr/>
        </p:nvCxnSpPr>
        <p:spPr>
          <a:xfrm>
            <a:off x="8846520" y="1609667"/>
            <a:ext cx="0" cy="4508050"/>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4" name="Content 4">
            <a:extLst>
              <a:ext uri="{FF2B5EF4-FFF2-40B4-BE49-F238E27FC236}">
                <a16:creationId xmlns:a16="http://schemas.microsoft.com/office/drawing/2014/main" id="{687CB06A-9B62-47DB-BA7A-177E12DFB17E}"/>
              </a:ext>
            </a:extLst>
          </p:cNvPr>
          <p:cNvSpPr>
            <a:spLocks noGrp="1"/>
          </p:cNvSpPr>
          <p:nvPr>
            <p:ph sz="quarter" idx="17"/>
          </p:nvPr>
        </p:nvSpPr>
        <p:spPr>
          <a:xfrm>
            <a:off x="8975659" y="1609725"/>
            <a:ext cx="2478024" cy="450691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itle 4">
            <a:extLst>
              <a:ext uri="{FF2B5EF4-FFF2-40B4-BE49-F238E27FC236}">
                <a16:creationId xmlns:a16="http://schemas.microsoft.com/office/drawing/2014/main" id="{72191157-EC2D-4417-9959-2EA7D1DAFF57}"/>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C2388CBD-B05C-4885-A081-172C87DCAD84}"/>
              </a:ext>
            </a:extLst>
          </p:cNvPr>
          <p:cNvSpPr>
            <a:spLocks noGrp="1"/>
          </p:cNvSpPr>
          <p:nvPr>
            <p:ph type="dt" sz="half" idx="18"/>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3CE56F53-8C5C-4F85-9969-353868B64B25}"/>
              </a:ext>
            </a:extLst>
          </p:cNvPr>
          <p:cNvSpPr>
            <a:spLocks noGrp="1"/>
          </p:cNvSpPr>
          <p:nvPr>
            <p:ph type="ftr" sz="quarter" idx="19"/>
          </p:nvPr>
        </p:nvSpPr>
        <p:spPr/>
        <p:txBody>
          <a:bodyPr/>
          <a:lstStyle/>
          <a:p>
            <a:endParaRPr lang="en-US"/>
          </a:p>
        </p:txBody>
      </p:sp>
      <p:sp>
        <p:nvSpPr>
          <p:cNvPr id="8" name="Slide Number Placeholder 7">
            <a:extLst>
              <a:ext uri="{FF2B5EF4-FFF2-40B4-BE49-F238E27FC236}">
                <a16:creationId xmlns:a16="http://schemas.microsoft.com/office/drawing/2014/main" id="{589360B9-A253-468B-B3D3-70CC43B07468}"/>
              </a:ext>
            </a:extLst>
          </p:cNvPr>
          <p:cNvSpPr>
            <a:spLocks noGrp="1"/>
          </p:cNvSpPr>
          <p:nvPr>
            <p:ph type="sldNum" sz="quarter" idx="2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3640790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Dark - Title/Subtitle 4 Column">
    <p:bg>
      <p:bgRef idx="1001">
        <a:schemeClr val="bg1"/>
      </p:bgRef>
    </p:bg>
    <p:spTree>
      <p:nvGrpSpPr>
        <p:cNvPr id="1" name=""/>
        <p:cNvGrpSpPr/>
        <p:nvPr/>
      </p:nvGrpSpPr>
      <p:grpSpPr>
        <a:xfrm>
          <a:off x="0" y="0"/>
          <a:ext cx="0" cy="0"/>
          <a:chOff x="0" y="0"/>
          <a:chExt cx="0" cy="0"/>
        </a:xfrm>
      </p:grpSpPr>
      <p:pic>
        <p:nvPicPr>
          <p:cNvPr id="17" name="Cloud">
            <a:extLst>
              <a:ext uri="{FF2B5EF4-FFF2-40B4-BE49-F238E27FC236}">
                <a16:creationId xmlns:a16="http://schemas.microsoft.com/office/drawing/2014/main" id="{6F66DACA-117A-D443-A12C-B547719EC02D}"/>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 name="Subtitle">
            <a:extLst>
              <a:ext uri="{FF2B5EF4-FFF2-40B4-BE49-F238E27FC236}">
                <a16:creationId xmlns:a16="http://schemas.microsoft.com/office/drawing/2014/main" id="{46A3BF75-E03A-3149-A8B6-C22593F32B62}"/>
              </a:ext>
            </a:extLst>
          </p:cNvPr>
          <p:cNvSpPr>
            <a:spLocks noGrp="1"/>
          </p:cNvSpPr>
          <p:nvPr>
            <p:ph type="body" sz="quarter" idx="11" hasCustomPrompt="1"/>
          </p:nvPr>
        </p:nvSpPr>
        <p:spPr>
          <a:xfrm>
            <a:off x="766763" y="1014984"/>
            <a:ext cx="10671048" cy="330540"/>
          </a:xfrm>
          <a:prstGeom prst="rect">
            <a:avLst/>
          </a:prstGeom>
        </p:spPr>
        <p:txBody>
          <a:bodyPr lIns="0">
            <a:noAutofit/>
          </a:bodyPr>
          <a:lstStyle>
            <a:lvl1pPr marL="0" indent="0">
              <a:spcAft>
                <a:spcPts val="0"/>
              </a:spcAft>
              <a:buNone/>
              <a:defRPr sz="2000" b="0" i="0">
                <a:latin typeface="Oracle Sans Tab" panose="020B0503020204020204" pitchFamily="34" charset="0"/>
                <a:cs typeface="Oracle Sans Tab" panose="020B0503020204020204" pitchFamily="34" charset="0"/>
              </a:defRPr>
            </a:lvl1pPr>
          </a:lstStyle>
          <a:p>
            <a:pPr lvl="0"/>
            <a:r>
              <a:rPr lang="en-US" dirty="0"/>
              <a:t>Subtitle</a:t>
            </a:r>
          </a:p>
        </p:txBody>
      </p:sp>
      <p:sp>
        <p:nvSpPr>
          <p:cNvPr id="6" name="Content">
            <a:extLst>
              <a:ext uri="{FF2B5EF4-FFF2-40B4-BE49-F238E27FC236}">
                <a16:creationId xmlns:a16="http://schemas.microsoft.com/office/drawing/2014/main" id="{238CEDEE-F37B-4496-9270-0479A31C9762}"/>
              </a:ext>
            </a:extLst>
          </p:cNvPr>
          <p:cNvSpPr>
            <a:spLocks noGrp="1"/>
          </p:cNvSpPr>
          <p:nvPr>
            <p:ph sz="quarter" idx="14"/>
          </p:nvPr>
        </p:nvSpPr>
        <p:spPr>
          <a:xfrm>
            <a:off x="766763" y="1609726"/>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5" name="Column Divider" descr="Column Divider">
            <a:extLst>
              <a:ext uri="{FF2B5EF4-FFF2-40B4-BE49-F238E27FC236}">
                <a16:creationId xmlns:a16="http://schemas.microsoft.com/office/drawing/2014/main" id="{C3377C95-3E35-473F-8E81-1FDFBEBC758A}"/>
              </a:ext>
            </a:extLst>
          </p:cNvPr>
          <p:cNvCxnSpPr>
            <a:cxnSpLocks/>
          </p:cNvCxnSpPr>
          <p:nvPr/>
        </p:nvCxnSpPr>
        <p:spPr>
          <a:xfrm>
            <a:off x="3373924"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18" name="Content 2">
            <a:extLst>
              <a:ext uri="{FF2B5EF4-FFF2-40B4-BE49-F238E27FC236}">
                <a16:creationId xmlns:a16="http://schemas.microsoft.com/office/drawing/2014/main" id="{22A9895A-06CA-46D6-B3EB-7038E6493585}"/>
              </a:ext>
            </a:extLst>
          </p:cNvPr>
          <p:cNvSpPr>
            <a:spLocks noGrp="1"/>
          </p:cNvSpPr>
          <p:nvPr>
            <p:ph sz="quarter" idx="15"/>
          </p:nvPr>
        </p:nvSpPr>
        <p:spPr>
          <a:xfrm>
            <a:off x="3503061" y="1609726"/>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23" name="Column Divider 2" descr="Column Divider">
            <a:extLst>
              <a:ext uri="{FF2B5EF4-FFF2-40B4-BE49-F238E27FC236}">
                <a16:creationId xmlns:a16="http://schemas.microsoft.com/office/drawing/2014/main" id="{A70D9BB7-9BB9-40BD-84D2-8EE238E044D3}"/>
              </a:ext>
            </a:extLst>
          </p:cNvPr>
          <p:cNvCxnSpPr>
            <a:cxnSpLocks/>
          </p:cNvCxnSpPr>
          <p:nvPr/>
        </p:nvCxnSpPr>
        <p:spPr>
          <a:xfrm>
            <a:off x="6110222"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1" name="Content 3">
            <a:extLst>
              <a:ext uri="{FF2B5EF4-FFF2-40B4-BE49-F238E27FC236}">
                <a16:creationId xmlns:a16="http://schemas.microsoft.com/office/drawing/2014/main" id="{58EF7396-F6CE-404A-B85F-455D3F5341AE}"/>
              </a:ext>
            </a:extLst>
          </p:cNvPr>
          <p:cNvSpPr>
            <a:spLocks noGrp="1"/>
          </p:cNvSpPr>
          <p:nvPr>
            <p:ph sz="quarter" idx="16"/>
          </p:nvPr>
        </p:nvSpPr>
        <p:spPr>
          <a:xfrm>
            <a:off x="6239359" y="1609726"/>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25" name="Column Divider 3" descr="Column Divider">
            <a:extLst>
              <a:ext uri="{FF2B5EF4-FFF2-40B4-BE49-F238E27FC236}">
                <a16:creationId xmlns:a16="http://schemas.microsoft.com/office/drawing/2014/main" id="{BE2D13B4-3BF3-4416-B638-87C59A2973BB}"/>
              </a:ext>
            </a:extLst>
          </p:cNvPr>
          <p:cNvCxnSpPr>
            <a:cxnSpLocks/>
          </p:cNvCxnSpPr>
          <p:nvPr/>
        </p:nvCxnSpPr>
        <p:spPr>
          <a:xfrm>
            <a:off x="8846520" y="1609725"/>
            <a:ext cx="0" cy="4507992"/>
          </a:xfrm>
          <a:prstGeom prst="line">
            <a:avLst/>
          </a:prstGeom>
          <a:ln w="19050" cap="flat">
            <a:solidFill>
              <a:srgbClr val="8B8580">
                <a:alpha val="25000"/>
              </a:srgbClr>
            </a:solidFill>
            <a:prstDash val="solid"/>
          </a:ln>
        </p:spPr>
        <p:style>
          <a:lnRef idx="1">
            <a:schemeClr val="accent1"/>
          </a:lnRef>
          <a:fillRef idx="0">
            <a:schemeClr val="accent1"/>
          </a:fillRef>
          <a:effectRef idx="0">
            <a:schemeClr val="accent1"/>
          </a:effectRef>
          <a:fontRef idx="minor">
            <a:schemeClr val="tx1"/>
          </a:fontRef>
        </p:style>
      </p:cxnSp>
      <p:sp>
        <p:nvSpPr>
          <p:cNvPr id="24" name="Content 4">
            <a:extLst>
              <a:ext uri="{FF2B5EF4-FFF2-40B4-BE49-F238E27FC236}">
                <a16:creationId xmlns:a16="http://schemas.microsoft.com/office/drawing/2014/main" id="{687CB06A-9B62-47DB-BA7A-177E12DFB17E}"/>
              </a:ext>
            </a:extLst>
          </p:cNvPr>
          <p:cNvSpPr>
            <a:spLocks noGrp="1"/>
          </p:cNvSpPr>
          <p:nvPr>
            <p:ph sz="quarter" idx="17"/>
          </p:nvPr>
        </p:nvSpPr>
        <p:spPr>
          <a:xfrm>
            <a:off x="8975659" y="1609726"/>
            <a:ext cx="2478024" cy="450799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itle 4">
            <a:extLst>
              <a:ext uri="{FF2B5EF4-FFF2-40B4-BE49-F238E27FC236}">
                <a16:creationId xmlns:a16="http://schemas.microsoft.com/office/drawing/2014/main" id="{1467A894-8EF4-484B-BF49-DF2E9F970DE5}"/>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CE422C40-A387-420C-B07A-9F6BE08313A1}"/>
              </a:ext>
            </a:extLst>
          </p:cNvPr>
          <p:cNvSpPr>
            <a:spLocks noGrp="1"/>
          </p:cNvSpPr>
          <p:nvPr>
            <p:ph type="dt" sz="half" idx="18"/>
          </p:nvPr>
        </p:nvSpPr>
        <p:spPr/>
        <p:txBody>
          <a:bodyPr/>
          <a:lstStyle/>
          <a:p>
            <a:fld id="{96D3B885-24AA-FE44-AD9A-D001CEC4E5E1}" type="datetimeFigureOut">
              <a:rPr lang="en-US" smtClean="0"/>
              <a:t>5/12/2025</a:t>
            </a:fld>
            <a:endParaRPr lang="en-US"/>
          </a:p>
        </p:txBody>
      </p:sp>
      <p:sp>
        <p:nvSpPr>
          <p:cNvPr id="7" name="Footer Placeholder 6">
            <a:extLst>
              <a:ext uri="{FF2B5EF4-FFF2-40B4-BE49-F238E27FC236}">
                <a16:creationId xmlns:a16="http://schemas.microsoft.com/office/drawing/2014/main" id="{7550E71C-CB99-4BD4-8252-ED7D062329F5}"/>
              </a:ext>
            </a:extLst>
          </p:cNvPr>
          <p:cNvSpPr>
            <a:spLocks noGrp="1"/>
          </p:cNvSpPr>
          <p:nvPr>
            <p:ph type="ftr" sz="quarter" idx="19"/>
          </p:nvPr>
        </p:nvSpPr>
        <p:spPr/>
        <p:txBody>
          <a:bodyPr/>
          <a:lstStyle/>
          <a:p>
            <a:endParaRPr lang="en-US"/>
          </a:p>
        </p:txBody>
      </p:sp>
      <p:sp>
        <p:nvSpPr>
          <p:cNvPr id="8" name="Slide Number Placeholder 7">
            <a:extLst>
              <a:ext uri="{FF2B5EF4-FFF2-40B4-BE49-F238E27FC236}">
                <a16:creationId xmlns:a16="http://schemas.microsoft.com/office/drawing/2014/main" id="{FD33CF2B-9E35-4547-8232-5DE4CC57C302}"/>
              </a:ext>
            </a:extLst>
          </p:cNvPr>
          <p:cNvSpPr>
            <a:spLocks noGrp="1"/>
          </p:cNvSpPr>
          <p:nvPr>
            <p:ph type="sldNum" sz="quarter" idx="20"/>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556600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Light - Title Quad Infographic">
    <p:bg>
      <p:bgRef idx="1001">
        <a:schemeClr val="bg1"/>
      </p:bgRef>
    </p:bg>
    <p:spTree>
      <p:nvGrpSpPr>
        <p:cNvPr id="1" name=""/>
        <p:cNvGrpSpPr/>
        <p:nvPr/>
      </p:nvGrpSpPr>
      <p:grpSpPr>
        <a:xfrm>
          <a:off x="0" y="0"/>
          <a:ext cx="0" cy="0"/>
          <a:chOff x="0" y="0"/>
          <a:chExt cx="0" cy="0"/>
        </a:xfrm>
      </p:grpSpPr>
      <p:pic>
        <p:nvPicPr>
          <p:cNvPr id="15" name="Cloud">
            <a:extLst>
              <a:ext uri="{FF2B5EF4-FFF2-40B4-BE49-F238E27FC236}">
                <a16:creationId xmlns:a16="http://schemas.microsoft.com/office/drawing/2014/main" id="{A646CDE3-61DE-5F4A-A6EA-E5FECEFF07E8}"/>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2"/>
          </a:xfrm>
          <a:prstGeom prst="rect">
            <a:avLst/>
          </a:prstGeom>
        </p:spPr>
      </p:pic>
      <p:sp>
        <p:nvSpPr>
          <p:cNvPr id="33" name="Picture Placeholder 1">
            <a:extLst>
              <a:ext uri="{FF2B5EF4-FFF2-40B4-BE49-F238E27FC236}">
                <a16:creationId xmlns:a16="http://schemas.microsoft.com/office/drawing/2014/main" id="{DC7ED535-9B24-2444-9E27-765F743C79F0}"/>
              </a:ext>
            </a:extLst>
          </p:cNvPr>
          <p:cNvSpPr>
            <a:spLocks noGrp="1"/>
          </p:cNvSpPr>
          <p:nvPr>
            <p:ph type="pic" sz="quarter" idx="23"/>
          </p:nvPr>
        </p:nvSpPr>
        <p:spPr>
          <a:xfrm>
            <a:off x="768875" y="1609209"/>
            <a:ext cx="1618488" cy="1618488"/>
          </a:xfrm>
          <a:prstGeom prst="rect">
            <a:avLst/>
          </a:prstGeom>
        </p:spPr>
        <p:txBody>
          <a:bodyPr/>
          <a:lstStyle/>
          <a:p>
            <a:r>
              <a:rPr lang="en-GB"/>
              <a:t>Click icon to add picture</a:t>
            </a:r>
            <a:endParaRPr lang="en-US" dirty="0"/>
          </a:p>
        </p:txBody>
      </p:sp>
      <p:sp>
        <p:nvSpPr>
          <p:cNvPr id="25" name="Text Field 1">
            <a:extLst>
              <a:ext uri="{FF2B5EF4-FFF2-40B4-BE49-F238E27FC236}">
                <a16:creationId xmlns:a16="http://schemas.microsoft.com/office/drawing/2014/main" id="{C023883C-5CAF-9849-B009-1426F3585365}"/>
              </a:ext>
            </a:extLst>
          </p:cNvPr>
          <p:cNvSpPr>
            <a:spLocks noGrp="1"/>
          </p:cNvSpPr>
          <p:nvPr>
            <p:ph type="body" sz="quarter" idx="14"/>
          </p:nvPr>
        </p:nvSpPr>
        <p:spPr>
          <a:xfrm>
            <a:off x="2635245" y="1609209"/>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5" name="Picture Placeholder 2">
            <a:extLst>
              <a:ext uri="{FF2B5EF4-FFF2-40B4-BE49-F238E27FC236}">
                <a16:creationId xmlns:a16="http://schemas.microsoft.com/office/drawing/2014/main" id="{422BC426-FCDB-1347-93C5-E0102AEBC39C}"/>
              </a:ext>
            </a:extLst>
          </p:cNvPr>
          <p:cNvSpPr>
            <a:spLocks noGrp="1" noChangeAspect="1"/>
          </p:cNvSpPr>
          <p:nvPr>
            <p:ph type="pic" sz="quarter" idx="25"/>
          </p:nvPr>
        </p:nvSpPr>
        <p:spPr>
          <a:xfrm>
            <a:off x="6350303" y="1609209"/>
            <a:ext cx="1618488" cy="1618488"/>
          </a:xfrm>
          <a:prstGeom prst="rect">
            <a:avLst/>
          </a:prstGeom>
        </p:spPr>
        <p:txBody>
          <a:bodyPr/>
          <a:lstStyle/>
          <a:p>
            <a:r>
              <a:rPr lang="en-GB"/>
              <a:t>Click icon to add picture</a:t>
            </a:r>
            <a:endParaRPr lang="en-US"/>
          </a:p>
        </p:txBody>
      </p:sp>
      <p:sp>
        <p:nvSpPr>
          <p:cNvPr id="31" name="Text Field 2">
            <a:extLst>
              <a:ext uri="{FF2B5EF4-FFF2-40B4-BE49-F238E27FC236}">
                <a16:creationId xmlns:a16="http://schemas.microsoft.com/office/drawing/2014/main" id="{0EDDA99D-1B70-A347-9716-4968C6A671A3}"/>
              </a:ext>
            </a:extLst>
          </p:cNvPr>
          <p:cNvSpPr>
            <a:spLocks noGrp="1"/>
          </p:cNvSpPr>
          <p:nvPr>
            <p:ph type="body" sz="quarter" idx="21"/>
          </p:nvPr>
        </p:nvSpPr>
        <p:spPr>
          <a:xfrm>
            <a:off x="8224823" y="1609209"/>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4" name="Picture Placeholder 3">
            <a:extLst>
              <a:ext uri="{FF2B5EF4-FFF2-40B4-BE49-F238E27FC236}">
                <a16:creationId xmlns:a16="http://schemas.microsoft.com/office/drawing/2014/main" id="{B5E51CE6-D9C1-DD40-936F-2F700452F826}"/>
              </a:ext>
            </a:extLst>
          </p:cNvPr>
          <p:cNvSpPr>
            <a:spLocks noGrp="1" noChangeAspect="1"/>
          </p:cNvSpPr>
          <p:nvPr>
            <p:ph type="pic" sz="quarter" idx="24"/>
          </p:nvPr>
        </p:nvSpPr>
        <p:spPr>
          <a:xfrm>
            <a:off x="768875" y="4240646"/>
            <a:ext cx="1618488" cy="1618488"/>
          </a:xfrm>
          <a:prstGeom prst="rect">
            <a:avLst/>
          </a:prstGeom>
        </p:spPr>
        <p:txBody>
          <a:bodyPr/>
          <a:lstStyle/>
          <a:p>
            <a:r>
              <a:rPr lang="en-GB"/>
              <a:t>Click icon to add picture</a:t>
            </a:r>
            <a:endParaRPr lang="en-US"/>
          </a:p>
        </p:txBody>
      </p:sp>
      <p:sp>
        <p:nvSpPr>
          <p:cNvPr id="29" name="Text Field 3">
            <a:extLst>
              <a:ext uri="{FF2B5EF4-FFF2-40B4-BE49-F238E27FC236}">
                <a16:creationId xmlns:a16="http://schemas.microsoft.com/office/drawing/2014/main" id="{031D2CD6-C0D8-8147-83B7-2E2A8E87228F}"/>
              </a:ext>
            </a:extLst>
          </p:cNvPr>
          <p:cNvSpPr>
            <a:spLocks noGrp="1"/>
          </p:cNvSpPr>
          <p:nvPr>
            <p:ph type="body" sz="quarter" idx="20"/>
          </p:nvPr>
        </p:nvSpPr>
        <p:spPr>
          <a:xfrm>
            <a:off x="2635245" y="4240646"/>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6" name="Picture Placeholder 4">
            <a:extLst>
              <a:ext uri="{FF2B5EF4-FFF2-40B4-BE49-F238E27FC236}">
                <a16:creationId xmlns:a16="http://schemas.microsoft.com/office/drawing/2014/main" id="{E401E47D-2565-384E-8A5E-2C02D2EAAAAB}"/>
              </a:ext>
            </a:extLst>
          </p:cNvPr>
          <p:cNvSpPr>
            <a:spLocks noGrp="1" noChangeAspect="1"/>
          </p:cNvSpPr>
          <p:nvPr>
            <p:ph type="pic" sz="quarter" idx="26"/>
          </p:nvPr>
        </p:nvSpPr>
        <p:spPr>
          <a:xfrm>
            <a:off x="6350303" y="4240646"/>
            <a:ext cx="1618488" cy="1618488"/>
          </a:xfrm>
          <a:prstGeom prst="rect">
            <a:avLst/>
          </a:prstGeom>
        </p:spPr>
        <p:txBody>
          <a:bodyPr/>
          <a:lstStyle/>
          <a:p>
            <a:r>
              <a:rPr lang="en-GB"/>
              <a:t>Click icon to add picture</a:t>
            </a:r>
            <a:endParaRPr lang="en-US"/>
          </a:p>
        </p:txBody>
      </p:sp>
      <p:sp>
        <p:nvSpPr>
          <p:cNvPr id="32" name="Text Field 4">
            <a:extLst>
              <a:ext uri="{FF2B5EF4-FFF2-40B4-BE49-F238E27FC236}">
                <a16:creationId xmlns:a16="http://schemas.microsoft.com/office/drawing/2014/main" id="{41923FF5-9A13-1F4B-89D9-62FE2B438352}"/>
              </a:ext>
            </a:extLst>
          </p:cNvPr>
          <p:cNvSpPr>
            <a:spLocks noGrp="1"/>
          </p:cNvSpPr>
          <p:nvPr>
            <p:ph type="body" sz="quarter" idx="22"/>
          </p:nvPr>
        </p:nvSpPr>
        <p:spPr>
          <a:xfrm>
            <a:off x="8224823" y="4240646"/>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itle 4">
            <a:extLst>
              <a:ext uri="{FF2B5EF4-FFF2-40B4-BE49-F238E27FC236}">
                <a16:creationId xmlns:a16="http://schemas.microsoft.com/office/drawing/2014/main" id="{E3EED3DC-3691-46BD-9B48-E2C270C741F9}"/>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28BE0263-5FD6-4DE6-B9D0-79EF81804AF3}"/>
              </a:ext>
            </a:extLst>
          </p:cNvPr>
          <p:cNvSpPr>
            <a:spLocks noGrp="1"/>
          </p:cNvSpPr>
          <p:nvPr>
            <p:ph type="dt" sz="half" idx="27"/>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FC6C050F-728D-4BEF-B207-F42452F3527D}"/>
              </a:ext>
            </a:extLst>
          </p:cNvPr>
          <p:cNvSpPr>
            <a:spLocks noGrp="1"/>
          </p:cNvSpPr>
          <p:nvPr>
            <p:ph type="ftr" sz="quarter" idx="28"/>
          </p:nvPr>
        </p:nvSpPr>
        <p:spPr/>
        <p:txBody>
          <a:bodyPr/>
          <a:lstStyle/>
          <a:p>
            <a:endParaRPr lang="en-US"/>
          </a:p>
        </p:txBody>
      </p:sp>
      <p:sp>
        <p:nvSpPr>
          <p:cNvPr id="6" name="Slide Number Placeholder 5">
            <a:extLst>
              <a:ext uri="{FF2B5EF4-FFF2-40B4-BE49-F238E27FC236}">
                <a16:creationId xmlns:a16="http://schemas.microsoft.com/office/drawing/2014/main" id="{BD446726-6BED-4C16-B2F2-97FDB0765DB8}"/>
              </a:ext>
            </a:extLst>
          </p:cNvPr>
          <p:cNvSpPr>
            <a:spLocks noGrp="1"/>
          </p:cNvSpPr>
          <p:nvPr>
            <p:ph type="sldNum" sz="quarter" idx="2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2443116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Dark - Title Quad Infographic">
    <p:bg>
      <p:bgRef idx="1001">
        <a:schemeClr val="bg1"/>
      </p:bgRef>
    </p:bg>
    <p:spTree>
      <p:nvGrpSpPr>
        <p:cNvPr id="1" name=""/>
        <p:cNvGrpSpPr/>
        <p:nvPr/>
      </p:nvGrpSpPr>
      <p:grpSpPr>
        <a:xfrm>
          <a:off x="0" y="0"/>
          <a:ext cx="0" cy="0"/>
          <a:chOff x="0" y="0"/>
          <a:chExt cx="0" cy="0"/>
        </a:xfrm>
      </p:grpSpPr>
      <p:pic>
        <p:nvPicPr>
          <p:cNvPr id="15" name="Cloud">
            <a:extLst>
              <a:ext uri="{FF2B5EF4-FFF2-40B4-BE49-F238E27FC236}">
                <a16:creationId xmlns:a16="http://schemas.microsoft.com/office/drawing/2014/main" id="{307F0167-116B-4B46-AC07-0CF33541BDB4}"/>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05731" y="269359"/>
            <a:ext cx="5080369" cy="1559441"/>
          </a:xfrm>
          <a:prstGeom prst="rect">
            <a:avLst/>
          </a:prstGeom>
        </p:spPr>
      </p:pic>
      <p:sp>
        <p:nvSpPr>
          <p:cNvPr id="33" name="Picture Placeholder 1">
            <a:extLst>
              <a:ext uri="{FF2B5EF4-FFF2-40B4-BE49-F238E27FC236}">
                <a16:creationId xmlns:a16="http://schemas.microsoft.com/office/drawing/2014/main" id="{DC7ED535-9B24-2444-9E27-765F743C79F0}"/>
              </a:ext>
            </a:extLst>
          </p:cNvPr>
          <p:cNvSpPr>
            <a:spLocks noGrp="1"/>
          </p:cNvSpPr>
          <p:nvPr>
            <p:ph type="pic" sz="quarter" idx="23"/>
          </p:nvPr>
        </p:nvSpPr>
        <p:spPr>
          <a:xfrm>
            <a:off x="768875" y="1609209"/>
            <a:ext cx="1618488" cy="1618488"/>
          </a:xfrm>
          <a:prstGeom prst="rect">
            <a:avLst/>
          </a:prstGeom>
        </p:spPr>
        <p:txBody>
          <a:bodyPr/>
          <a:lstStyle/>
          <a:p>
            <a:r>
              <a:rPr lang="en-GB"/>
              <a:t>Click icon to add picture</a:t>
            </a:r>
            <a:endParaRPr lang="en-US"/>
          </a:p>
        </p:txBody>
      </p:sp>
      <p:sp>
        <p:nvSpPr>
          <p:cNvPr id="25" name="Text Field 1">
            <a:extLst>
              <a:ext uri="{FF2B5EF4-FFF2-40B4-BE49-F238E27FC236}">
                <a16:creationId xmlns:a16="http://schemas.microsoft.com/office/drawing/2014/main" id="{C023883C-5CAF-9849-B009-1426F3585365}"/>
              </a:ext>
            </a:extLst>
          </p:cNvPr>
          <p:cNvSpPr>
            <a:spLocks noGrp="1"/>
          </p:cNvSpPr>
          <p:nvPr>
            <p:ph type="body" sz="quarter" idx="14"/>
          </p:nvPr>
        </p:nvSpPr>
        <p:spPr>
          <a:xfrm>
            <a:off x="2635245" y="1609209"/>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5" name="Picture Placeholder 2">
            <a:extLst>
              <a:ext uri="{FF2B5EF4-FFF2-40B4-BE49-F238E27FC236}">
                <a16:creationId xmlns:a16="http://schemas.microsoft.com/office/drawing/2014/main" id="{422BC426-FCDB-1347-93C5-E0102AEBC39C}"/>
              </a:ext>
            </a:extLst>
          </p:cNvPr>
          <p:cNvSpPr>
            <a:spLocks noGrp="1" noChangeAspect="1"/>
          </p:cNvSpPr>
          <p:nvPr>
            <p:ph type="pic" sz="quarter" idx="25"/>
          </p:nvPr>
        </p:nvSpPr>
        <p:spPr>
          <a:xfrm>
            <a:off x="6350303" y="1609209"/>
            <a:ext cx="1618488" cy="1618488"/>
          </a:xfrm>
          <a:prstGeom prst="rect">
            <a:avLst/>
          </a:prstGeom>
        </p:spPr>
        <p:txBody>
          <a:bodyPr/>
          <a:lstStyle/>
          <a:p>
            <a:r>
              <a:rPr lang="en-GB"/>
              <a:t>Click icon to add picture</a:t>
            </a:r>
            <a:endParaRPr lang="en-US"/>
          </a:p>
        </p:txBody>
      </p:sp>
      <p:sp>
        <p:nvSpPr>
          <p:cNvPr id="31" name="Text Field 2">
            <a:extLst>
              <a:ext uri="{FF2B5EF4-FFF2-40B4-BE49-F238E27FC236}">
                <a16:creationId xmlns:a16="http://schemas.microsoft.com/office/drawing/2014/main" id="{0EDDA99D-1B70-A347-9716-4968C6A671A3}"/>
              </a:ext>
            </a:extLst>
          </p:cNvPr>
          <p:cNvSpPr>
            <a:spLocks noGrp="1"/>
          </p:cNvSpPr>
          <p:nvPr>
            <p:ph type="body" sz="quarter" idx="21"/>
          </p:nvPr>
        </p:nvSpPr>
        <p:spPr>
          <a:xfrm>
            <a:off x="8224823" y="1609209"/>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4" name="Picture Placeholder 3">
            <a:extLst>
              <a:ext uri="{FF2B5EF4-FFF2-40B4-BE49-F238E27FC236}">
                <a16:creationId xmlns:a16="http://schemas.microsoft.com/office/drawing/2014/main" id="{B5E51CE6-D9C1-DD40-936F-2F700452F826}"/>
              </a:ext>
            </a:extLst>
          </p:cNvPr>
          <p:cNvSpPr>
            <a:spLocks noGrp="1" noChangeAspect="1"/>
          </p:cNvSpPr>
          <p:nvPr>
            <p:ph type="pic" sz="quarter" idx="24"/>
          </p:nvPr>
        </p:nvSpPr>
        <p:spPr>
          <a:xfrm>
            <a:off x="768875" y="4240646"/>
            <a:ext cx="1618488" cy="1618488"/>
          </a:xfrm>
          <a:prstGeom prst="rect">
            <a:avLst/>
          </a:prstGeom>
        </p:spPr>
        <p:txBody>
          <a:bodyPr/>
          <a:lstStyle/>
          <a:p>
            <a:r>
              <a:rPr lang="en-GB"/>
              <a:t>Click icon to add picture</a:t>
            </a:r>
            <a:endParaRPr lang="en-US"/>
          </a:p>
        </p:txBody>
      </p:sp>
      <p:sp>
        <p:nvSpPr>
          <p:cNvPr id="29" name="Text Field 3">
            <a:extLst>
              <a:ext uri="{FF2B5EF4-FFF2-40B4-BE49-F238E27FC236}">
                <a16:creationId xmlns:a16="http://schemas.microsoft.com/office/drawing/2014/main" id="{031D2CD6-C0D8-8147-83B7-2E2A8E87228F}"/>
              </a:ext>
            </a:extLst>
          </p:cNvPr>
          <p:cNvSpPr>
            <a:spLocks noGrp="1"/>
          </p:cNvSpPr>
          <p:nvPr>
            <p:ph type="body" sz="quarter" idx="20"/>
          </p:nvPr>
        </p:nvSpPr>
        <p:spPr>
          <a:xfrm>
            <a:off x="2635245" y="4240646"/>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6" name="Picture Placeholder 4">
            <a:extLst>
              <a:ext uri="{FF2B5EF4-FFF2-40B4-BE49-F238E27FC236}">
                <a16:creationId xmlns:a16="http://schemas.microsoft.com/office/drawing/2014/main" id="{E401E47D-2565-384E-8A5E-2C02D2EAAAAB}"/>
              </a:ext>
            </a:extLst>
          </p:cNvPr>
          <p:cNvSpPr>
            <a:spLocks noGrp="1" noChangeAspect="1"/>
          </p:cNvSpPr>
          <p:nvPr>
            <p:ph type="pic" sz="quarter" idx="26"/>
          </p:nvPr>
        </p:nvSpPr>
        <p:spPr>
          <a:xfrm>
            <a:off x="6350303" y="4240646"/>
            <a:ext cx="1618488" cy="1618488"/>
          </a:xfrm>
          <a:prstGeom prst="rect">
            <a:avLst/>
          </a:prstGeom>
        </p:spPr>
        <p:txBody>
          <a:bodyPr/>
          <a:lstStyle/>
          <a:p>
            <a:r>
              <a:rPr lang="en-GB"/>
              <a:t>Click icon to add picture</a:t>
            </a:r>
            <a:endParaRPr lang="en-US"/>
          </a:p>
        </p:txBody>
      </p:sp>
      <p:sp>
        <p:nvSpPr>
          <p:cNvPr id="32" name="Text Field 4">
            <a:extLst>
              <a:ext uri="{FF2B5EF4-FFF2-40B4-BE49-F238E27FC236}">
                <a16:creationId xmlns:a16="http://schemas.microsoft.com/office/drawing/2014/main" id="{41923FF5-9A13-1F4B-89D9-62FE2B438352}"/>
              </a:ext>
            </a:extLst>
          </p:cNvPr>
          <p:cNvSpPr>
            <a:spLocks noGrp="1"/>
          </p:cNvSpPr>
          <p:nvPr>
            <p:ph type="body" sz="quarter" idx="22"/>
          </p:nvPr>
        </p:nvSpPr>
        <p:spPr>
          <a:xfrm>
            <a:off x="8224823" y="4240646"/>
            <a:ext cx="3203704" cy="1873245"/>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itle 4">
            <a:extLst>
              <a:ext uri="{FF2B5EF4-FFF2-40B4-BE49-F238E27FC236}">
                <a16:creationId xmlns:a16="http://schemas.microsoft.com/office/drawing/2014/main" id="{083207C4-681D-4388-B80E-EE2FA349AF02}"/>
              </a:ext>
            </a:extLst>
          </p:cNvPr>
          <p:cNvSpPr>
            <a:spLocks noGrp="1"/>
          </p:cNvSpPr>
          <p:nvPr>
            <p:ph type="title" hasCustomPrompt="1"/>
          </p:nvPr>
        </p:nvSpPr>
        <p:spPr/>
        <p:txBody>
          <a:bodyPr/>
          <a:lstStyle>
            <a:lvl1pPr>
              <a:defRPr/>
            </a:lvl1pPr>
          </a:lstStyle>
          <a:p>
            <a:r>
              <a:rPr lang="en-US" dirty="0"/>
              <a:t>Title</a:t>
            </a:r>
          </a:p>
        </p:txBody>
      </p:sp>
      <p:sp>
        <p:nvSpPr>
          <p:cNvPr id="2" name="Date Placeholder 1">
            <a:extLst>
              <a:ext uri="{FF2B5EF4-FFF2-40B4-BE49-F238E27FC236}">
                <a16:creationId xmlns:a16="http://schemas.microsoft.com/office/drawing/2014/main" id="{EC3EB1D7-DB39-4B87-83A2-C41A68F7435E}"/>
              </a:ext>
            </a:extLst>
          </p:cNvPr>
          <p:cNvSpPr>
            <a:spLocks noGrp="1"/>
          </p:cNvSpPr>
          <p:nvPr>
            <p:ph type="dt" sz="half" idx="27"/>
          </p:nvPr>
        </p:nvSpPr>
        <p:spPr/>
        <p:txBody>
          <a:bodyPr/>
          <a:lstStyle/>
          <a:p>
            <a:fld id="{96D3B885-24AA-FE44-AD9A-D001CEC4E5E1}" type="datetimeFigureOut">
              <a:rPr lang="en-US" smtClean="0"/>
              <a:t>5/12/2025</a:t>
            </a:fld>
            <a:endParaRPr lang="en-US"/>
          </a:p>
        </p:txBody>
      </p:sp>
      <p:sp>
        <p:nvSpPr>
          <p:cNvPr id="3" name="Footer Placeholder 2">
            <a:extLst>
              <a:ext uri="{FF2B5EF4-FFF2-40B4-BE49-F238E27FC236}">
                <a16:creationId xmlns:a16="http://schemas.microsoft.com/office/drawing/2014/main" id="{ABD1DB1E-E699-4B1A-BFD3-5F9D0BCDB864}"/>
              </a:ext>
            </a:extLst>
          </p:cNvPr>
          <p:cNvSpPr>
            <a:spLocks noGrp="1"/>
          </p:cNvSpPr>
          <p:nvPr>
            <p:ph type="ftr" sz="quarter" idx="28"/>
          </p:nvPr>
        </p:nvSpPr>
        <p:spPr/>
        <p:txBody>
          <a:bodyPr/>
          <a:lstStyle/>
          <a:p>
            <a:endParaRPr lang="en-US"/>
          </a:p>
        </p:txBody>
      </p:sp>
      <p:sp>
        <p:nvSpPr>
          <p:cNvPr id="6" name="Slide Number Placeholder 5">
            <a:extLst>
              <a:ext uri="{FF2B5EF4-FFF2-40B4-BE49-F238E27FC236}">
                <a16:creationId xmlns:a16="http://schemas.microsoft.com/office/drawing/2014/main" id="{6CF2DF93-F6AF-4392-A308-BFC8349686D0}"/>
              </a:ext>
            </a:extLst>
          </p:cNvPr>
          <p:cNvSpPr>
            <a:spLocks noGrp="1"/>
          </p:cNvSpPr>
          <p:nvPr>
            <p:ph type="sldNum" sz="quarter" idx="29"/>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17584440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Light - Numbered Outline">
    <p:spTree>
      <p:nvGrpSpPr>
        <p:cNvPr id="1" name=""/>
        <p:cNvGrpSpPr/>
        <p:nvPr/>
      </p:nvGrpSpPr>
      <p:grpSpPr>
        <a:xfrm>
          <a:off x="0" y="0"/>
          <a:ext cx="0" cy="0"/>
          <a:chOff x="0" y="0"/>
          <a:chExt cx="0" cy="0"/>
        </a:xfrm>
      </p:grpSpPr>
      <p:pic>
        <p:nvPicPr>
          <p:cNvPr id="28" name="Cloud">
            <a:extLst>
              <a:ext uri="{FF2B5EF4-FFF2-40B4-BE49-F238E27FC236}">
                <a16:creationId xmlns:a16="http://schemas.microsoft.com/office/drawing/2014/main" id="{3CFD71AD-DED9-6542-9425-0CD364D0453C}"/>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552282" y="4403039"/>
            <a:ext cx="6133750" cy="1695012"/>
          </a:xfrm>
          <a:prstGeom prst="rect">
            <a:avLst/>
          </a:prstGeom>
        </p:spPr>
      </p:pic>
      <p:sp>
        <p:nvSpPr>
          <p:cNvPr id="4" name="Text Placeholder 3">
            <a:extLst>
              <a:ext uri="{FF2B5EF4-FFF2-40B4-BE49-F238E27FC236}">
                <a16:creationId xmlns:a16="http://schemas.microsoft.com/office/drawing/2014/main" id="{0CACCDE9-9415-4B6A-88C5-02BDAA76AAC8}"/>
              </a:ext>
            </a:extLst>
          </p:cNvPr>
          <p:cNvSpPr>
            <a:spLocks noGrp="1"/>
          </p:cNvSpPr>
          <p:nvPr>
            <p:ph type="body" sz="quarter" idx="43"/>
          </p:nvPr>
        </p:nvSpPr>
        <p:spPr>
          <a:xfrm>
            <a:off x="762000" y="1609724"/>
            <a:ext cx="10687050" cy="4505325"/>
          </a:xfrm>
          <a:noFill/>
        </p:spPr>
        <p:txBody>
          <a:bodyPr vert="horz" lIns="0" tIns="0" rIns="0" bIns="0" rtlCol="0">
            <a:noAutofit/>
          </a:bodyPr>
          <a:lstStyle>
            <a:lvl1pPr marL="365125" indent="-365125">
              <a:buClr>
                <a:schemeClr val="accent5"/>
              </a:buClr>
              <a:buFont typeface="+mj-lt"/>
              <a:buAutoNum type="arabicPeriod"/>
              <a:defRPr lang="en-US" dirty="0"/>
            </a:lvl1pPr>
            <a:lvl2pPr marL="548640">
              <a:defRPr lang="en-US" dirty="0"/>
            </a:lvl2pPr>
            <a:lvl3pPr marL="731520">
              <a:defRPr lang="en-US" dirty="0"/>
            </a:lvl3pPr>
            <a:lvl4pPr marL="914400">
              <a:defRPr lang="en-US" dirty="0"/>
            </a:lvl4pPr>
            <a:lvl5pPr marL="1097280">
              <a:defRPr lang="en-US" dirty="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a:extLst>
              <a:ext uri="{FF2B5EF4-FFF2-40B4-BE49-F238E27FC236}">
                <a16:creationId xmlns:a16="http://schemas.microsoft.com/office/drawing/2014/main" id="{9C807732-3520-4DBF-9B75-86BA2E562DF0}"/>
              </a:ext>
            </a:extLst>
          </p:cNvPr>
          <p:cNvSpPr>
            <a:spLocks noGrp="1"/>
          </p:cNvSpPr>
          <p:nvPr>
            <p:ph type="title" hasCustomPrompt="1"/>
          </p:nvPr>
        </p:nvSpPr>
        <p:spPr/>
        <p:txBody>
          <a:bodyPr/>
          <a:lstStyle>
            <a:lvl1pPr>
              <a:defRPr/>
            </a:lvl1pPr>
          </a:lstStyle>
          <a:p>
            <a:r>
              <a:rPr lang="en-US" dirty="0"/>
              <a:t>Title</a:t>
            </a:r>
          </a:p>
        </p:txBody>
      </p:sp>
      <p:sp>
        <p:nvSpPr>
          <p:cNvPr id="3" name="Date Placeholder 2">
            <a:extLst>
              <a:ext uri="{FF2B5EF4-FFF2-40B4-BE49-F238E27FC236}">
                <a16:creationId xmlns:a16="http://schemas.microsoft.com/office/drawing/2014/main" id="{2BF46362-5F33-4F04-9B32-535D333E29C7}"/>
              </a:ext>
            </a:extLst>
          </p:cNvPr>
          <p:cNvSpPr>
            <a:spLocks noGrp="1"/>
          </p:cNvSpPr>
          <p:nvPr>
            <p:ph type="dt" sz="half" idx="45"/>
          </p:nvPr>
        </p:nvSpPr>
        <p:spPr/>
        <p:txBody>
          <a:bodyPr/>
          <a:lstStyle/>
          <a:p>
            <a:fld id="{96D3B885-24AA-FE44-AD9A-D001CEC4E5E1}" type="datetimeFigureOut">
              <a:rPr lang="en-US" smtClean="0"/>
              <a:t>5/12/2025</a:t>
            </a:fld>
            <a:endParaRPr lang="en-US"/>
          </a:p>
        </p:txBody>
      </p:sp>
      <p:sp>
        <p:nvSpPr>
          <p:cNvPr id="5" name="Footer Placeholder 4">
            <a:extLst>
              <a:ext uri="{FF2B5EF4-FFF2-40B4-BE49-F238E27FC236}">
                <a16:creationId xmlns:a16="http://schemas.microsoft.com/office/drawing/2014/main" id="{D4561260-593D-4AD6-A0E4-834F8BAAC63D}"/>
              </a:ext>
            </a:extLst>
          </p:cNvPr>
          <p:cNvSpPr>
            <a:spLocks noGrp="1"/>
          </p:cNvSpPr>
          <p:nvPr>
            <p:ph type="ftr" sz="quarter" idx="46"/>
          </p:nvPr>
        </p:nvSpPr>
        <p:spPr/>
        <p:txBody>
          <a:bodyPr/>
          <a:lstStyle/>
          <a:p>
            <a:endParaRPr lang="en-US"/>
          </a:p>
        </p:txBody>
      </p:sp>
      <p:sp>
        <p:nvSpPr>
          <p:cNvPr id="6" name="Slide Number Placeholder 5">
            <a:extLst>
              <a:ext uri="{FF2B5EF4-FFF2-40B4-BE49-F238E27FC236}">
                <a16:creationId xmlns:a16="http://schemas.microsoft.com/office/drawing/2014/main" id="{B9B71F68-88E7-48F0-B084-32D91B0A0BEB}"/>
              </a:ext>
            </a:extLst>
          </p:cNvPr>
          <p:cNvSpPr>
            <a:spLocks noGrp="1"/>
          </p:cNvSpPr>
          <p:nvPr>
            <p:ph type="sldNum" sz="quarter" idx="47"/>
          </p:nvPr>
        </p:nvSpPr>
        <p:spPr/>
        <p:txBody>
          <a:bodyPr/>
          <a:lstStyle/>
          <a:p>
            <a:fld id="{E73FBFDE-C799-6544-8CA3-01E7BBC87BC8}" type="slidenum">
              <a:rPr lang="en-US" smtClean="0"/>
              <a:t>‹#›</a:t>
            </a:fld>
            <a:endParaRPr lang="en-US"/>
          </a:p>
        </p:txBody>
      </p:sp>
    </p:spTree>
    <p:extLst>
      <p:ext uri="{BB962C8B-B14F-4D97-AF65-F5344CB8AC3E}">
        <p14:creationId xmlns:p14="http://schemas.microsoft.com/office/powerpoint/2010/main" val="458770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image" Target="../media/image1.emf"/><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91.xml"/><Relationship Id="rId18" Type="http://schemas.openxmlformats.org/officeDocument/2006/relationships/slideLayout" Target="../slideLayouts/slideLayout96.xml"/><Relationship Id="rId26" Type="http://schemas.openxmlformats.org/officeDocument/2006/relationships/slideLayout" Target="../slideLayouts/slideLayout104.xml"/><Relationship Id="rId39" Type="http://schemas.openxmlformats.org/officeDocument/2006/relationships/slideLayout" Target="../slideLayouts/slideLayout117.xml"/><Relationship Id="rId21" Type="http://schemas.openxmlformats.org/officeDocument/2006/relationships/slideLayout" Target="../slideLayouts/slideLayout99.xml"/><Relationship Id="rId34" Type="http://schemas.openxmlformats.org/officeDocument/2006/relationships/slideLayout" Target="../slideLayouts/slideLayout112.xml"/><Relationship Id="rId42" Type="http://schemas.openxmlformats.org/officeDocument/2006/relationships/slideLayout" Target="../slideLayouts/slideLayout120.xml"/><Relationship Id="rId47" Type="http://schemas.openxmlformats.org/officeDocument/2006/relationships/slideLayout" Target="../slideLayouts/slideLayout125.xml"/><Relationship Id="rId50" Type="http://schemas.openxmlformats.org/officeDocument/2006/relationships/slideLayout" Target="../slideLayouts/slideLayout128.xml"/><Relationship Id="rId55" Type="http://schemas.openxmlformats.org/officeDocument/2006/relationships/slideLayout" Target="../slideLayouts/slideLayout133.xml"/><Relationship Id="rId63" Type="http://schemas.openxmlformats.org/officeDocument/2006/relationships/slideLayout" Target="../slideLayouts/slideLayout141.xml"/><Relationship Id="rId68" Type="http://schemas.openxmlformats.org/officeDocument/2006/relationships/slideLayout" Target="../slideLayouts/slideLayout146.xml"/><Relationship Id="rId76" Type="http://schemas.openxmlformats.org/officeDocument/2006/relationships/slideLayout" Target="../slideLayouts/slideLayout154.xml"/><Relationship Id="rId7" Type="http://schemas.openxmlformats.org/officeDocument/2006/relationships/slideLayout" Target="../slideLayouts/slideLayout85.xml"/><Relationship Id="rId71" Type="http://schemas.openxmlformats.org/officeDocument/2006/relationships/slideLayout" Target="../slideLayouts/slideLayout149.xml"/><Relationship Id="rId2" Type="http://schemas.openxmlformats.org/officeDocument/2006/relationships/slideLayout" Target="../slideLayouts/slideLayout80.xml"/><Relationship Id="rId16" Type="http://schemas.openxmlformats.org/officeDocument/2006/relationships/slideLayout" Target="../slideLayouts/slideLayout94.xml"/><Relationship Id="rId29" Type="http://schemas.openxmlformats.org/officeDocument/2006/relationships/slideLayout" Target="../slideLayouts/slideLayout107.xml"/><Relationship Id="rId11" Type="http://schemas.openxmlformats.org/officeDocument/2006/relationships/slideLayout" Target="../slideLayouts/slideLayout89.xml"/><Relationship Id="rId24" Type="http://schemas.openxmlformats.org/officeDocument/2006/relationships/slideLayout" Target="../slideLayouts/slideLayout102.xml"/><Relationship Id="rId32" Type="http://schemas.openxmlformats.org/officeDocument/2006/relationships/slideLayout" Target="../slideLayouts/slideLayout110.xml"/><Relationship Id="rId37" Type="http://schemas.openxmlformats.org/officeDocument/2006/relationships/slideLayout" Target="../slideLayouts/slideLayout115.xml"/><Relationship Id="rId40" Type="http://schemas.openxmlformats.org/officeDocument/2006/relationships/slideLayout" Target="../slideLayouts/slideLayout118.xml"/><Relationship Id="rId45" Type="http://schemas.openxmlformats.org/officeDocument/2006/relationships/slideLayout" Target="../slideLayouts/slideLayout123.xml"/><Relationship Id="rId53" Type="http://schemas.openxmlformats.org/officeDocument/2006/relationships/slideLayout" Target="../slideLayouts/slideLayout131.xml"/><Relationship Id="rId58" Type="http://schemas.openxmlformats.org/officeDocument/2006/relationships/slideLayout" Target="../slideLayouts/slideLayout136.xml"/><Relationship Id="rId66" Type="http://schemas.openxmlformats.org/officeDocument/2006/relationships/slideLayout" Target="../slideLayouts/slideLayout144.xml"/><Relationship Id="rId74" Type="http://schemas.openxmlformats.org/officeDocument/2006/relationships/slideLayout" Target="../slideLayouts/slideLayout152.xml"/><Relationship Id="rId5" Type="http://schemas.openxmlformats.org/officeDocument/2006/relationships/slideLayout" Target="../slideLayouts/slideLayout83.xml"/><Relationship Id="rId15" Type="http://schemas.openxmlformats.org/officeDocument/2006/relationships/slideLayout" Target="../slideLayouts/slideLayout93.xml"/><Relationship Id="rId23" Type="http://schemas.openxmlformats.org/officeDocument/2006/relationships/slideLayout" Target="../slideLayouts/slideLayout101.xml"/><Relationship Id="rId28" Type="http://schemas.openxmlformats.org/officeDocument/2006/relationships/slideLayout" Target="../slideLayouts/slideLayout106.xml"/><Relationship Id="rId36" Type="http://schemas.openxmlformats.org/officeDocument/2006/relationships/slideLayout" Target="../slideLayouts/slideLayout114.xml"/><Relationship Id="rId49" Type="http://schemas.openxmlformats.org/officeDocument/2006/relationships/slideLayout" Target="../slideLayouts/slideLayout127.xml"/><Relationship Id="rId57" Type="http://schemas.openxmlformats.org/officeDocument/2006/relationships/slideLayout" Target="../slideLayouts/slideLayout135.xml"/><Relationship Id="rId61" Type="http://schemas.openxmlformats.org/officeDocument/2006/relationships/slideLayout" Target="../slideLayouts/slideLayout139.xml"/><Relationship Id="rId10" Type="http://schemas.openxmlformats.org/officeDocument/2006/relationships/slideLayout" Target="../slideLayouts/slideLayout88.xml"/><Relationship Id="rId19" Type="http://schemas.openxmlformats.org/officeDocument/2006/relationships/slideLayout" Target="../slideLayouts/slideLayout97.xml"/><Relationship Id="rId31" Type="http://schemas.openxmlformats.org/officeDocument/2006/relationships/slideLayout" Target="../slideLayouts/slideLayout109.xml"/><Relationship Id="rId44" Type="http://schemas.openxmlformats.org/officeDocument/2006/relationships/slideLayout" Target="../slideLayouts/slideLayout122.xml"/><Relationship Id="rId52" Type="http://schemas.openxmlformats.org/officeDocument/2006/relationships/slideLayout" Target="../slideLayouts/slideLayout130.xml"/><Relationship Id="rId60" Type="http://schemas.openxmlformats.org/officeDocument/2006/relationships/slideLayout" Target="../slideLayouts/slideLayout138.xml"/><Relationship Id="rId65" Type="http://schemas.openxmlformats.org/officeDocument/2006/relationships/slideLayout" Target="../slideLayouts/slideLayout143.xml"/><Relationship Id="rId73" Type="http://schemas.openxmlformats.org/officeDocument/2006/relationships/slideLayout" Target="../slideLayouts/slideLayout151.xml"/><Relationship Id="rId78" Type="http://schemas.openxmlformats.org/officeDocument/2006/relationships/image" Target="../media/image1.emf"/><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 Id="rId22" Type="http://schemas.openxmlformats.org/officeDocument/2006/relationships/slideLayout" Target="../slideLayouts/slideLayout100.xml"/><Relationship Id="rId27" Type="http://schemas.openxmlformats.org/officeDocument/2006/relationships/slideLayout" Target="../slideLayouts/slideLayout105.xml"/><Relationship Id="rId30" Type="http://schemas.openxmlformats.org/officeDocument/2006/relationships/slideLayout" Target="../slideLayouts/slideLayout108.xml"/><Relationship Id="rId35" Type="http://schemas.openxmlformats.org/officeDocument/2006/relationships/slideLayout" Target="../slideLayouts/slideLayout113.xml"/><Relationship Id="rId43" Type="http://schemas.openxmlformats.org/officeDocument/2006/relationships/slideLayout" Target="../slideLayouts/slideLayout121.xml"/><Relationship Id="rId48" Type="http://schemas.openxmlformats.org/officeDocument/2006/relationships/slideLayout" Target="../slideLayouts/slideLayout126.xml"/><Relationship Id="rId56" Type="http://schemas.openxmlformats.org/officeDocument/2006/relationships/slideLayout" Target="../slideLayouts/slideLayout134.xml"/><Relationship Id="rId64" Type="http://schemas.openxmlformats.org/officeDocument/2006/relationships/slideLayout" Target="../slideLayouts/slideLayout142.xml"/><Relationship Id="rId69" Type="http://schemas.openxmlformats.org/officeDocument/2006/relationships/slideLayout" Target="../slideLayouts/slideLayout147.xml"/><Relationship Id="rId77" Type="http://schemas.openxmlformats.org/officeDocument/2006/relationships/theme" Target="../theme/theme2.xml"/><Relationship Id="rId8" Type="http://schemas.openxmlformats.org/officeDocument/2006/relationships/slideLayout" Target="../slideLayouts/slideLayout86.xml"/><Relationship Id="rId51" Type="http://schemas.openxmlformats.org/officeDocument/2006/relationships/slideLayout" Target="../slideLayouts/slideLayout129.xml"/><Relationship Id="rId72" Type="http://schemas.openxmlformats.org/officeDocument/2006/relationships/slideLayout" Target="../slideLayouts/slideLayout150.xml"/><Relationship Id="rId3" Type="http://schemas.openxmlformats.org/officeDocument/2006/relationships/slideLayout" Target="../slideLayouts/slideLayout81.xml"/><Relationship Id="rId12" Type="http://schemas.openxmlformats.org/officeDocument/2006/relationships/slideLayout" Target="../slideLayouts/slideLayout90.xml"/><Relationship Id="rId17" Type="http://schemas.openxmlformats.org/officeDocument/2006/relationships/slideLayout" Target="../slideLayouts/slideLayout95.xml"/><Relationship Id="rId25" Type="http://schemas.openxmlformats.org/officeDocument/2006/relationships/slideLayout" Target="../slideLayouts/slideLayout103.xml"/><Relationship Id="rId33" Type="http://schemas.openxmlformats.org/officeDocument/2006/relationships/slideLayout" Target="../slideLayouts/slideLayout111.xml"/><Relationship Id="rId38" Type="http://schemas.openxmlformats.org/officeDocument/2006/relationships/slideLayout" Target="../slideLayouts/slideLayout116.xml"/><Relationship Id="rId46" Type="http://schemas.openxmlformats.org/officeDocument/2006/relationships/slideLayout" Target="../slideLayouts/slideLayout124.xml"/><Relationship Id="rId59" Type="http://schemas.openxmlformats.org/officeDocument/2006/relationships/slideLayout" Target="../slideLayouts/slideLayout137.xml"/><Relationship Id="rId67" Type="http://schemas.openxmlformats.org/officeDocument/2006/relationships/slideLayout" Target="../slideLayouts/slideLayout145.xml"/><Relationship Id="rId20" Type="http://schemas.openxmlformats.org/officeDocument/2006/relationships/slideLayout" Target="../slideLayouts/slideLayout98.xml"/><Relationship Id="rId41" Type="http://schemas.openxmlformats.org/officeDocument/2006/relationships/slideLayout" Target="../slideLayouts/slideLayout119.xml"/><Relationship Id="rId54" Type="http://schemas.openxmlformats.org/officeDocument/2006/relationships/slideLayout" Target="../slideLayouts/slideLayout132.xml"/><Relationship Id="rId62" Type="http://schemas.openxmlformats.org/officeDocument/2006/relationships/slideLayout" Target="../slideLayouts/slideLayout140.xml"/><Relationship Id="rId70" Type="http://schemas.openxmlformats.org/officeDocument/2006/relationships/slideLayout" Target="../slideLayouts/slideLayout148.xml"/><Relationship Id="rId75" Type="http://schemas.openxmlformats.org/officeDocument/2006/relationships/slideLayout" Target="../slideLayouts/slideLayout153.xml"/><Relationship Id="rId1" Type="http://schemas.openxmlformats.org/officeDocument/2006/relationships/slideLayout" Target="../slideLayouts/slideLayout79.xml"/><Relationship Id="rId6" Type="http://schemas.openxmlformats.org/officeDocument/2006/relationships/slideLayout" Target="../slideLayouts/slideLayout8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1" name="OTag">
            <a:extLst>
              <a:ext uri="{FF2B5EF4-FFF2-40B4-BE49-F238E27FC236}">
                <a16:creationId xmlns:a16="http://schemas.microsoft.com/office/drawing/2014/main" id="{DA16EBAD-93BE-4ACF-A78F-3C1CEDB86021}"/>
              </a:ext>
              <a:ext uri="{C183D7F6-B498-43B3-948B-1728B52AA6E4}">
                <adec:decorative xmlns:adec="http://schemas.microsoft.com/office/drawing/2017/decorative" val="1"/>
              </a:ext>
            </a:extLst>
          </p:cNvPr>
          <p:cNvPicPr>
            <a:picLocks noChangeAspect="1"/>
          </p:cNvPicPr>
          <p:nvPr/>
        </p:nvPicPr>
        <p:blipFill>
          <a:blip r:embed="rId80"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Title">
            <a:extLst>
              <a:ext uri="{FF2B5EF4-FFF2-40B4-BE49-F238E27FC236}">
                <a16:creationId xmlns:a16="http://schemas.microsoft.com/office/drawing/2014/main" id="{8A70F255-3C2A-4AC7-8935-184146E3B6D6}"/>
              </a:ext>
            </a:extLst>
          </p:cNvPr>
          <p:cNvSpPr>
            <a:spLocks noGrp="1"/>
          </p:cNvSpPr>
          <p:nvPr>
            <p:ph type="title"/>
          </p:nvPr>
        </p:nvSpPr>
        <p:spPr>
          <a:xfrm>
            <a:off x="768875" y="182403"/>
            <a:ext cx="10671048" cy="822960"/>
          </a:xfrm>
          <a:prstGeom prst="rect">
            <a:avLst/>
          </a:prstGeom>
        </p:spPr>
        <p:txBody>
          <a:bodyPr vert="horz" lIns="0" tIns="0" rIns="0" bIns="0" rtlCol="0" anchor="b">
            <a:noAutofit/>
          </a:bodyPr>
          <a:lstStyle/>
          <a:p>
            <a:pPr marL="0" lvl="0" indent="0">
              <a:spcBef>
                <a:spcPts val="1000"/>
              </a:spcBef>
              <a:buFont typeface="Arial" panose="020B0604020202020204" pitchFamily="34" charset="0"/>
            </a:pPr>
            <a:r>
              <a:rPr lang="en-US" dirty="0"/>
              <a:t>Title</a:t>
            </a:r>
          </a:p>
        </p:txBody>
      </p:sp>
      <p:sp>
        <p:nvSpPr>
          <p:cNvPr id="4" name="Text Field">
            <a:extLst>
              <a:ext uri="{FF2B5EF4-FFF2-40B4-BE49-F238E27FC236}">
                <a16:creationId xmlns:a16="http://schemas.microsoft.com/office/drawing/2014/main" id="{E46619B6-A626-4CDA-96E2-B94F4637C628}"/>
              </a:ext>
            </a:extLst>
          </p:cNvPr>
          <p:cNvSpPr>
            <a:spLocks noGrp="1"/>
          </p:cNvSpPr>
          <p:nvPr>
            <p:ph type="body" idx="1"/>
          </p:nvPr>
        </p:nvSpPr>
        <p:spPr>
          <a:xfrm>
            <a:off x="768875" y="1600200"/>
            <a:ext cx="10671048" cy="4514850"/>
          </a:xfrm>
          <a:prstGeom prst="rect">
            <a:avLst/>
          </a:prstGeom>
          <a:noFill/>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7" name="Slide Number">
            <a:extLst>
              <a:ext uri="{FF2B5EF4-FFF2-40B4-BE49-F238E27FC236}">
                <a16:creationId xmlns:a16="http://schemas.microsoft.com/office/drawing/2014/main" id="{08A3F6CD-49F4-D74B-8C7F-D6CA71EFB13B}"/>
              </a:ext>
            </a:extLst>
          </p:cNvPr>
          <p:cNvSpPr>
            <a:spLocks noGrp="1"/>
          </p:cNvSpPr>
          <p:nvPr>
            <p:ph type="sldNum" sz="quarter" idx="4"/>
          </p:nvPr>
        </p:nvSpPr>
        <p:spPr>
          <a:xfrm>
            <a:off x="762000" y="6423660"/>
            <a:ext cx="365760" cy="365760"/>
          </a:xfrm>
          <a:prstGeom prst="rect">
            <a:avLst/>
          </a:prstGeom>
        </p:spPr>
        <p:txBody>
          <a:bodyPr vert="horz" lIns="0" tIns="0" rIns="0" bIns="0" rtlCol="0" anchor="ctr"/>
          <a:lstStyle>
            <a:lvl1pPr algn="l">
              <a:defRPr sz="900">
                <a:solidFill>
                  <a:srgbClr val="8B8580"/>
                </a:solidFill>
              </a:defRPr>
            </a:lvl1pPr>
          </a:lstStyle>
          <a:p>
            <a:fld id="{E73FBFDE-C799-6544-8CA3-01E7BBC87BC8}" type="slidenum">
              <a:rPr lang="en-US" smtClean="0"/>
              <a:t>‹#›</a:t>
            </a:fld>
            <a:endParaRPr lang="en-US"/>
          </a:p>
        </p:txBody>
      </p:sp>
      <p:sp>
        <p:nvSpPr>
          <p:cNvPr id="18" name="Footer">
            <a:extLst>
              <a:ext uri="{FF2B5EF4-FFF2-40B4-BE49-F238E27FC236}">
                <a16:creationId xmlns:a16="http://schemas.microsoft.com/office/drawing/2014/main" id="{8E003242-6B91-1949-A5CA-15BA57A045C9}"/>
              </a:ext>
            </a:extLst>
          </p:cNvPr>
          <p:cNvSpPr>
            <a:spLocks noGrp="1"/>
          </p:cNvSpPr>
          <p:nvPr>
            <p:ph type="ftr" sz="quarter" idx="3"/>
          </p:nvPr>
        </p:nvSpPr>
        <p:spPr>
          <a:xfrm>
            <a:off x="1127759" y="6423978"/>
            <a:ext cx="5745379" cy="365125"/>
          </a:xfrm>
          <a:prstGeom prst="rect">
            <a:avLst/>
          </a:prstGeom>
        </p:spPr>
        <p:txBody>
          <a:bodyPr vert="horz" lIns="0" tIns="0" rIns="0" bIns="0" rtlCol="0" anchor="ctr"/>
          <a:lstStyle>
            <a:lvl1pPr algn="l">
              <a:defRPr sz="900">
                <a:solidFill>
                  <a:srgbClr val="8B8580"/>
                </a:solidFill>
              </a:defRPr>
            </a:lvl1pPr>
          </a:lstStyle>
          <a:p>
            <a:endParaRPr lang="en-US"/>
          </a:p>
        </p:txBody>
      </p:sp>
      <p:sp>
        <p:nvSpPr>
          <p:cNvPr id="20" name="Date">
            <a:extLst>
              <a:ext uri="{FF2B5EF4-FFF2-40B4-BE49-F238E27FC236}">
                <a16:creationId xmlns:a16="http://schemas.microsoft.com/office/drawing/2014/main" id="{65BA88F5-EF53-415B-8446-19188BE675D3}"/>
              </a:ext>
            </a:extLst>
          </p:cNvPr>
          <p:cNvSpPr>
            <a:spLocks noGrp="1"/>
          </p:cNvSpPr>
          <p:nvPr>
            <p:ph type="dt" sz="half" idx="2"/>
          </p:nvPr>
        </p:nvSpPr>
        <p:spPr>
          <a:xfrm>
            <a:off x="6873138" y="6425604"/>
            <a:ext cx="2743200" cy="363500"/>
          </a:xfrm>
          <a:prstGeom prst="rect">
            <a:avLst/>
          </a:prstGeom>
        </p:spPr>
        <p:txBody>
          <a:bodyPr vert="horz" lIns="0" tIns="0" rIns="0" bIns="0" rtlCol="0" anchor="ctr"/>
          <a:lstStyle>
            <a:lvl1pPr>
              <a:defRPr lang="en-US" sz="900" smtClean="0">
                <a:solidFill>
                  <a:srgbClr val="8B8580"/>
                </a:solidFill>
              </a:defRPr>
            </a:lvl1pPr>
          </a:lstStyle>
          <a:p>
            <a:fld id="{96D3B885-24AA-FE44-AD9A-D001CEC4E5E1}" type="datetimeFigureOut">
              <a:rPr lang="en-US" smtClean="0"/>
              <a:t>5/12/2025</a:t>
            </a:fld>
            <a:endParaRPr lang="en-US"/>
          </a:p>
        </p:txBody>
      </p:sp>
      <p:sp>
        <p:nvSpPr>
          <p:cNvPr id="6" name="TextBox 5">
            <a:extLst>
              <a:ext uri="{FF2B5EF4-FFF2-40B4-BE49-F238E27FC236}">
                <a16:creationId xmlns:a16="http://schemas.microsoft.com/office/drawing/2014/main" id="{CFEC2236-E07C-740D-613D-422E1EDB9007}"/>
              </a:ext>
            </a:extLst>
          </p:cNvPr>
          <p:cNvSpPr txBox="1"/>
          <p:nvPr userDrawn="1">
            <p:extLst>
              <p:ext uri="{1162E1C5-73C7-4A58-AE30-91384D911F3F}">
                <p184:classification xmlns:p184="http://schemas.microsoft.com/office/powerpoint/2018/4/main" val="hdr"/>
              </p:ext>
            </p:extLst>
          </p:nvPr>
        </p:nvSpPr>
        <p:spPr>
          <a:xfrm>
            <a:off x="63500" y="63500"/>
            <a:ext cx="1636713"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Confidential - Oracle Restricted</a:t>
            </a:r>
          </a:p>
        </p:txBody>
      </p:sp>
      <p:sp>
        <p:nvSpPr>
          <p:cNvPr id="7" name="TextBox 6">
            <a:extLst>
              <a:ext uri="{FF2B5EF4-FFF2-40B4-BE49-F238E27FC236}">
                <a16:creationId xmlns:a16="http://schemas.microsoft.com/office/drawing/2014/main" id="{23C99A51-C1AA-976F-5CB5-725621764665}"/>
              </a:ext>
            </a:extLst>
          </p:cNvPr>
          <p:cNvSpPr txBox="1"/>
          <p:nvPr userDrawn="1">
            <p:extLst>
              <p:ext uri="{1162E1C5-73C7-4A58-AE30-91384D911F3F}">
                <p184:classification xmlns:p184="http://schemas.microsoft.com/office/powerpoint/2018/4/main" val="ftr"/>
              </p:ext>
            </p:extLst>
          </p:nvPr>
        </p:nvSpPr>
        <p:spPr>
          <a:xfrm>
            <a:off x="63500" y="6642100"/>
            <a:ext cx="1636713"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Confidential - Oracle Restricted</a:t>
            </a:r>
          </a:p>
        </p:txBody>
      </p:sp>
    </p:spTree>
    <p:extLst>
      <p:ext uri="{BB962C8B-B14F-4D97-AF65-F5344CB8AC3E}">
        <p14:creationId xmlns:p14="http://schemas.microsoft.com/office/powerpoint/2010/main" val="3489232680"/>
      </p:ext>
    </p:extLst>
  </p:cSld>
  <p:clrMap bg1="lt1" tx1="dk1" bg2="lt2" tx2="dk2" accent1="accent1" accent2="accent2" accent3="accent3" accent4="accent4" accent5="accent5" accent6="accent6" hlink="hlink" folHlink="folHlink"/>
  <p:sldLayoutIdLst>
    <p:sldLayoutId id="2147484099" r:id="rId1"/>
    <p:sldLayoutId id="2147484100" r:id="rId2"/>
    <p:sldLayoutId id="2147484101" r:id="rId3"/>
    <p:sldLayoutId id="2147484102" r:id="rId4"/>
    <p:sldLayoutId id="2147484103" r:id="rId5"/>
    <p:sldLayoutId id="2147484104" r:id="rId6"/>
    <p:sldLayoutId id="2147484105" r:id="rId7"/>
    <p:sldLayoutId id="2147484106" r:id="rId8"/>
    <p:sldLayoutId id="2147484107" r:id="rId9"/>
    <p:sldLayoutId id="2147484108" r:id="rId10"/>
    <p:sldLayoutId id="2147484109" r:id="rId11"/>
    <p:sldLayoutId id="2147484110" r:id="rId12"/>
    <p:sldLayoutId id="2147484111" r:id="rId13"/>
    <p:sldLayoutId id="2147484112" r:id="rId14"/>
    <p:sldLayoutId id="2147484113" r:id="rId15"/>
    <p:sldLayoutId id="2147484114" r:id="rId16"/>
    <p:sldLayoutId id="2147484115" r:id="rId17"/>
    <p:sldLayoutId id="2147484116" r:id="rId18"/>
    <p:sldLayoutId id="2147484117" r:id="rId19"/>
    <p:sldLayoutId id="2147484118" r:id="rId20"/>
    <p:sldLayoutId id="2147484119" r:id="rId21"/>
    <p:sldLayoutId id="2147484120" r:id="rId22"/>
    <p:sldLayoutId id="2147484121" r:id="rId23"/>
    <p:sldLayoutId id="2147484122" r:id="rId24"/>
    <p:sldLayoutId id="2147484123" r:id="rId25"/>
    <p:sldLayoutId id="2147484124" r:id="rId26"/>
    <p:sldLayoutId id="2147484125" r:id="rId27"/>
    <p:sldLayoutId id="2147484126" r:id="rId28"/>
    <p:sldLayoutId id="2147484127" r:id="rId29"/>
    <p:sldLayoutId id="2147484128" r:id="rId30"/>
    <p:sldLayoutId id="2147484129" r:id="rId31"/>
    <p:sldLayoutId id="2147484130" r:id="rId32"/>
    <p:sldLayoutId id="2147484131" r:id="rId33"/>
    <p:sldLayoutId id="2147484132" r:id="rId34"/>
    <p:sldLayoutId id="2147484133" r:id="rId35"/>
    <p:sldLayoutId id="2147484134" r:id="rId36"/>
    <p:sldLayoutId id="2147484135" r:id="rId37"/>
    <p:sldLayoutId id="2147484136" r:id="rId38"/>
    <p:sldLayoutId id="2147484137" r:id="rId39"/>
    <p:sldLayoutId id="2147484138" r:id="rId40"/>
    <p:sldLayoutId id="2147484139" r:id="rId41"/>
    <p:sldLayoutId id="2147484140" r:id="rId42"/>
    <p:sldLayoutId id="2147484141" r:id="rId43"/>
    <p:sldLayoutId id="2147484142" r:id="rId44"/>
    <p:sldLayoutId id="2147484143" r:id="rId45"/>
    <p:sldLayoutId id="2147484144" r:id="rId46"/>
    <p:sldLayoutId id="2147484145" r:id="rId47"/>
    <p:sldLayoutId id="2147484146" r:id="rId48"/>
    <p:sldLayoutId id="2147484147" r:id="rId49"/>
    <p:sldLayoutId id="2147484148" r:id="rId50"/>
    <p:sldLayoutId id="2147484149" r:id="rId51"/>
    <p:sldLayoutId id="2147484150" r:id="rId52"/>
    <p:sldLayoutId id="2147484151" r:id="rId53"/>
    <p:sldLayoutId id="2147484152" r:id="rId54"/>
    <p:sldLayoutId id="2147484153" r:id="rId55"/>
    <p:sldLayoutId id="2147484154" r:id="rId56"/>
    <p:sldLayoutId id="2147484155" r:id="rId57"/>
    <p:sldLayoutId id="2147484156" r:id="rId58"/>
    <p:sldLayoutId id="2147484157" r:id="rId59"/>
    <p:sldLayoutId id="2147484158" r:id="rId60"/>
    <p:sldLayoutId id="2147484159" r:id="rId61"/>
    <p:sldLayoutId id="2147484160" r:id="rId62"/>
    <p:sldLayoutId id="2147484161" r:id="rId63"/>
    <p:sldLayoutId id="2147484162" r:id="rId64"/>
    <p:sldLayoutId id="2147484163" r:id="rId65"/>
    <p:sldLayoutId id="2147484164" r:id="rId66"/>
    <p:sldLayoutId id="2147484165" r:id="rId67"/>
    <p:sldLayoutId id="2147484166" r:id="rId68"/>
    <p:sldLayoutId id="2147484167" r:id="rId69"/>
    <p:sldLayoutId id="2147484168" r:id="rId70"/>
    <p:sldLayoutId id="2147484169" r:id="rId71"/>
    <p:sldLayoutId id="2147484170" r:id="rId72"/>
    <p:sldLayoutId id="2147484171" r:id="rId73"/>
    <p:sldLayoutId id="2147484172" r:id="rId74"/>
    <p:sldLayoutId id="2147484173" r:id="rId75"/>
    <p:sldLayoutId id="2147484174" r:id="rId76"/>
    <p:sldLayoutId id="2147484175" r:id="rId77"/>
    <p:sldLayoutId id="2147484176" r:id="rId7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lang="en-US" sz="2400" b="1" i="0" kern="1200" baseline="0" dirty="0">
          <a:solidFill>
            <a:schemeClr val="tx1"/>
          </a:solidFill>
          <a:latin typeface="+mn-lt"/>
          <a:ea typeface="+mn-ea"/>
          <a:cs typeface="+mj-cs"/>
        </a:defRPr>
      </a:lvl1pPr>
    </p:titleStyle>
    <p:bodyStyle>
      <a:lvl1pPr marL="0" marR="0" indent="0" algn="l" defTabSz="914400" rtl="0" eaLnBrk="1" fontAlgn="auto" latinLnBrk="0" hangingPunct="1">
        <a:lnSpc>
          <a:spcPct val="95000"/>
        </a:lnSpc>
        <a:spcBef>
          <a:spcPts val="600"/>
        </a:spcBef>
        <a:spcAft>
          <a:spcPts val="0"/>
        </a:spcAft>
        <a:buClrTx/>
        <a:buSzTx/>
        <a:buFont typeface="System Font Regular"/>
        <a:buNone/>
        <a:tabLst/>
        <a:defRPr sz="1800" b="0" i="0" kern="1200">
          <a:solidFill>
            <a:schemeClr val="tx1"/>
          </a:solidFill>
          <a:latin typeface="+mn-lt"/>
          <a:ea typeface="+mn-ea"/>
          <a:cs typeface="Oracle Sans Tab" panose="020B0503020204020204" pitchFamily="34" charset="0"/>
        </a:defRPr>
      </a:lvl1pPr>
      <a:lvl2pPr marL="365760" marR="0" indent="-182880" algn="l" defTabSz="914400" rtl="0" eaLnBrk="1" fontAlgn="auto" latinLnBrk="0" hangingPunct="1">
        <a:lnSpc>
          <a:spcPct val="95000"/>
        </a:lnSpc>
        <a:spcBef>
          <a:spcPts val="600"/>
        </a:spcBef>
        <a:spcAft>
          <a:spcPts val="0"/>
        </a:spcAft>
        <a:buClrTx/>
        <a:buSzPct val="100000"/>
        <a:buFont typeface="Arial" panose="020B0604020202020204" pitchFamily="34" charset="0"/>
        <a:buChar char="•"/>
        <a:tabLst/>
        <a:defRPr sz="1800" b="0" i="0" kern="1200">
          <a:solidFill>
            <a:schemeClr val="tx1"/>
          </a:solidFill>
          <a:latin typeface="+mn-lt"/>
          <a:ea typeface="+mn-ea"/>
          <a:cs typeface="Oracle Sans Tab" panose="020B0503020204020204" pitchFamily="34" charset="0"/>
        </a:defRPr>
      </a:lvl2pPr>
      <a:lvl3pPr marL="547688" marR="0" indent="-182563" algn="l" defTabSz="914400" rtl="0" eaLnBrk="1" fontAlgn="auto" latinLnBrk="0" hangingPunct="1">
        <a:lnSpc>
          <a:spcPct val="95000"/>
        </a:lnSpc>
        <a:spcBef>
          <a:spcPts val="400"/>
        </a:spcBef>
        <a:spcAft>
          <a:spcPts val="0"/>
        </a:spcAft>
        <a:buClrTx/>
        <a:buSzPct val="100000"/>
        <a:buFont typeface="Arial" panose="020B0604020202020204" pitchFamily="34" charset="0"/>
        <a:buChar char="•"/>
        <a:tabLst/>
        <a:defRPr sz="1600" kern="1200">
          <a:solidFill>
            <a:schemeClr val="tx1"/>
          </a:solidFill>
          <a:latin typeface="Oracle Sans Tab Light" panose="020B0403020204020204" pitchFamily="34" charset="0"/>
          <a:ea typeface="+mn-ea"/>
          <a:cs typeface="Oracle Sans Tab Light" panose="020B0403020204020204" pitchFamily="34" charset="0"/>
        </a:defRPr>
      </a:lvl3pPr>
      <a:lvl4pPr marL="730250" marR="0" indent="-182563" algn="l" defTabSz="914400" rtl="0" eaLnBrk="1" fontAlgn="auto" latinLnBrk="0" hangingPunct="1">
        <a:lnSpc>
          <a:spcPct val="95000"/>
        </a:lnSpc>
        <a:spcBef>
          <a:spcPts val="400"/>
        </a:spcBef>
        <a:spcAft>
          <a:spcPts val="0"/>
        </a:spcAft>
        <a:buClrTx/>
        <a:buSzPct val="100000"/>
        <a:buFont typeface="Arial" panose="020B0604020202020204" pitchFamily="34" charset="0"/>
        <a:buChar char="•"/>
        <a:tabLst/>
        <a:defRPr sz="1400" kern="1200">
          <a:solidFill>
            <a:schemeClr val="tx1"/>
          </a:solidFill>
          <a:latin typeface="Oracle Sans Tab Light" panose="020B0403020204020204" pitchFamily="34" charset="0"/>
          <a:ea typeface="+mn-ea"/>
          <a:cs typeface="Oracle Sans Tab Light" panose="020B0403020204020204" pitchFamily="34" charset="0"/>
        </a:defRPr>
      </a:lvl4pPr>
      <a:lvl5pPr marL="914400" marR="0" indent="-182880" algn="l" defTabSz="914400" rtl="0" eaLnBrk="1" fontAlgn="auto" latinLnBrk="0" hangingPunct="1">
        <a:lnSpc>
          <a:spcPct val="95000"/>
        </a:lnSpc>
        <a:spcBef>
          <a:spcPts val="400"/>
        </a:spcBef>
        <a:spcAft>
          <a:spcPts val="0"/>
        </a:spcAft>
        <a:buClrTx/>
        <a:buSzTx/>
        <a:buFont typeface="System Font Regular"/>
        <a:buChar char="•"/>
        <a:tabLst/>
        <a:defRPr sz="1200" kern="1200">
          <a:solidFill>
            <a:schemeClr val="tx1"/>
          </a:solidFill>
          <a:latin typeface="Oracle Sans Tab Light" panose="020B0403020204020204" pitchFamily="34" charset="0"/>
          <a:ea typeface="+mn-ea"/>
          <a:cs typeface="Oracle Sans Tab Light" panose="020B0403020204020204" pitchFamily="34" charset="0"/>
        </a:defRPr>
      </a:lvl5pPr>
      <a:lvl6pPr marL="1097280" indent="-182880" algn="l" defTabSz="914400" rtl="0" eaLnBrk="1" latinLnBrk="0" hangingPunct="1">
        <a:lnSpc>
          <a:spcPct val="95000"/>
        </a:lnSpc>
        <a:spcBef>
          <a:spcPts val="400"/>
        </a:spcBef>
        <a:spcAft>
          <a:spcPts val="0"/>
        </a:spcAft>
        <a:buSzPct val="100000"/>
        <a:buFont typeface="Arial" panose="020B0604020202020204" pitchFamily="34" charset="0"/>
        <a:buChar char="•"/>
        <a:defRPr sz="1200" b="0" i="0" kern="1200">
          <a:solidFill>
            <a:schemeClr val="tx1"/>
          </a:solidFill>
          <a:latin typeface="Oracle Sans Light" panose="020B0403020204020204" pitchFamily="34" charset="0"/>
          <a:ea typeface="+mn-ea"/>
          <a:cs typeface="Oracle Sans Light" panose="020B0403020204020204" pitchFamily="34" charset="0"/>
        </a:defRPr>
      </a:lvl6pPr>
      <a:lvl7pPr marL="1280160" indent="-182880" algn="l" defTabSz="914400" rtl="0" eaLnBrk="1" latinLnBrk="0" hangingPunct="1">
        <a:lnSpc>
          <a:spcPct val="95000"/>
        </a:lnSpc>
        <a:spcBef>
          <a:spcPts val="400"/>
        </a:spcBef>
        <a:spcAft>
          <a:spcPts val="0"/>
        </a:spcAft>
        <a:buFont typeface="Arial" panose="020B0604020202020204" pitchFamily="34" charset="0"/>
        <a:buChar char="•"/>
        <a:defRPr sz="1200" b="0" i="0" kern="1200">
          <a:solidFill>
            <a:schemeClr val="tx1"/>
          </a:solidFill>
          <a:latin typeface="Oracle Sans Light" panose="020B0403020204020204" pitchFamily="34" charset="0"/>
          <a:ea typeface="+mn-ea"/>
          <a:cs typeface="Oracle Sans Light" panose="020B0403020204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1008">
          <p15:clr>
            <a:srgbClr val="F26B43"/>
          </p15:clr>
        </p15:guide>
        <p15:guide id="4" orient="horz" pos="3852">
          <p15:clr>
            <a:srgbClr val="F26B43"/>
          </p15:clr>
        </p15:guide>
        <p15:guide id="5" pos="480">
          <p15:clr>
            <a:srgbClr val="F26B43"/>
          </p15:clr>
        </p15:guide>
        <p15:guide id="6" orient="horz" pos="795">
          <p15:clr>
            <a:srgbClr val="F26B43"/>
          </p15:clr>
        </p15:guide>
        <p15:guide id="7" orient="horz" pos="590">
          <p15:clr>
            <a:srgbClr val="F26B43"/>
          </p15:clr>
        </p15:guide>
        <p15:guide id="8" pos="721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1" name="OTag">
            <a:extLst>
              <a:ext uri="{FF2B5EF4-FFF2-40B4-BE49-F238E27FC236}">
                <a16:creationId xmlns:a16="http://schemas.microsoft.com/office/drawing/2014/main" id="{DA16EBAD-93BE-4ACF-A78F-3C1CEDB86021}"/>
              </a:ext>
              <a:ext uri="{C183D7F6-B498-43B3-948B-1728B52AA6E4}">
                <adec:decorative xmlns:adec="http://schemas.microsoft.com/office/drawing/2017/decorative" val="1"/>
              </a:ext>
            </a:extLst>
          </p:cNvPr>
          <p:cNvPicPr>
            <a:picLocks noChangeAspect="1"/>
          </p:cNvPicPr>
          <p:nvPr/>
        </p:nvPicPr>
        <p:blipFill>
          <a:blip r:embed="rId78" cstate="email">
            <a:extLst>
              <a:ext uri="{28A0092B-C50C-407E-A947-70E740481C1C}">
                <a14:useLocalDpi xmlns:a14="http://schemas.microsoft.com/office/drawing/2010/main" val="0"/>
              </a:ext>
            </a:extLst>
          </a:blip>
          <a:stretch>
            <a:fillRect/>
          </a:stretch>
        </p:blipFill>
        <p:spPr>
          <a:xfrm>
            <a:off x="11183112" y="6355080"/>
            <a:ext cx="502920" cy="502920"/>
          </a:xfrm>
          <a:prstGeom prst="rect">
            <a:avLst/>
          </a:prstGeom>
        </p:spPr>
      </p:pic>
      <p:sp>
        <p:nvSpPr>
          <p:cNvPr id="2" name="Title">
            <a:extLst>
              <a:ext uri="{FF2B5EF4-FFF2-40B4-BE49-F238E27FC236}">
                <a16:creationId xmlns:a16="http://schemas.microsoft.com/office/drawing/2014/main" id="{8A70F255-3C2A-4AC7-8935-184146E3B6D6}"/>
              </a:ext>
            </a:extLst>
          </p:cNvPr>
          <p:cNvSpPr>
            <a:spLocks noGrp="1"/>
          </p:cNvSpPr>
          <p:nvPr>
            <p:ph type="title"/>
          </p:nvPr>
        </p:nvSpPr>
        <p:spPr>
          <a:xfrm>
            <a:off x="768875" y="182403"/>
            <a:ext cx="10671048" cy="822960"/>
          </a:xfrm>
          <a:prstGeom prst="rect">
            <a:avLst/>
          </a:prstGeom>
        </p:spPr>
        <p:txBody>
          <a:bodyPr vert="horz" lIns="0" tIns="0" rIns="0" bIns="0" rtlCol="0" anchor="b">
            <a:noAutofit/>
          </a:bodyPr>
          <a:lstStyle/>
          <a:p>
            <a:pPr marL="0" lvl="0" indent="0">
              <a:spcBef>
                <a:spcPts val="1000"/>
              </a:spcBef>
              <a:buFont typeface="Arial" panose="020B0604020202020204" pitchFamily="34" charset="0"/>
            </a:pPr>
            <a:r>
              <a:rPr lang="en-US" dirty="0"/>
              <a:t>Title</a:t>
            </a:r>
          </a:p>
        </p:txBody>
      </p:sp>
      <p:sp>
        <p:nvSpPr>
          <p:cNvPr id="4" name="Text Field">
            <a:extLst>
              <a:ext uri="{FF2B5EF4-FFF2-40B4-BE49-F238E27FC236}">
                <a16:creationId xmlns:a16="http://schemas.microsoft.com/office/drawing/2014/main" id="{E46619B6-A626-4CDA-96E2-B94F4637C628}"/>
              </a:ext>
            </a:extLst>
          </p:cNvPr>
          <p:cNvSpPr>
            <a:spLocks noGrp="1"/>
          </p:cNvSpPr>
          <p:nvPr>
            <p:ph type="body" idx="1"/>
          </p:nvPr>
        </p:nvSpPr>
        <p:spPr>
          <a:xfrm>
            <a:off x="768875" y="1600200"/>
            <a:ext cx="10671048" cy="4514850"/>
          </a:xfrm>
          <a:prstGeom prst="rect">
            <a:avLst/>
          </a:prstGeom>
          <a:noFill/>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7" name="Slide Number">
            <a:extLst>
              <a:ext uri="{FF2B5EF4-FFF2-40B4-BE49-F238E27FC236}">
                <a16:creationId xmlns:a16="http://schemas.microsoft.com/office/drawing/2014/main" id="{08A3F6CD-49F4-D74B-8C7F-D6CA71EFB13B}"/>
              </a:ext>
            </a:extLst>
          </p:cNvPr>
          <p:cNvSpPr>
            <a:spLocks noGrp="1"/>
          </p:cNvSpPr>
          <p:nvPr>
            <p:ph type="sldNum" sz="quarter" idx="4"/>
          </p:nvPr>
        </p:nvSpPr>
        <p:spPr>
          <a:xfrm>
            <a:off x="762000" y="6423660"/>
            <a:ext cx="365760" cy="365760"/>
          </a:xfrm>
          <a:prstGeom prst="rect">
            <a:avLst/>
          </a:prstGeom>
        </p:spPr>
        <p:txBody>
          <a:bodyPr vert="horz" lIns="0" tIns="0" rIns="0" bIns="0" rtlCol="0" anchor="ctr"/>
          <a:lstStyle>
            <a:lvl1pPr algn="l">
              <a:defRPr sz="900">
                <a:solidFill>
                  <a:srgbClr val="8B8580"/>
                </a:solidFill>
              </a:defRPr>
            </a:lvl1pPr>
          </a:lstStyle>
          <a:p>
            <a:fld id="{E73FBFDE-C799-6544-8CA3-01E7BBC87BC8}" type="slidenum">
              <a:rPr lang="en-US" smtClean="0"/>
              <a:t>‹#›</a:t>
            </a:fld>
            <a:endParaRPr lang="en-US"/>
          </a:p>
        </p:txBody>
      </p:sp>
      <p:sp>
        <p:nvSpPr>
          <p:cNvPr id="18" name="Footer">
            <a:extLst>
              <a:ext uri="{FF2B5EF4-FFF2-40B4-BE49-F238E27FC236}">
                <a16:creationId xmlns:a16="http://schemas.microsoft.com/office/drawing/2014/main" id="{8E003242-6B91-1949-A5CA-15BA57A045C9}"/>
              </a:ext>
            </a:extLst>
          </p:cNvPr>
          <p:cNvSpPr>
            <a:spLocks noGrp="1"/>
          </p:cNvSpPr>
          <p:nvPr>
            <p:ph type="ftr" sz="quarter" idx="3"/>
          </p:nvPr>
        </p:nvSpPr>
        <p:spPr>
          <a:xfrm>
            <a:off x="1127759" y="6423978"/>
            <a:ext cx="5745379" cy="365125"/>
          </a:xfrm>
          <a:prstGeom prst="rect">
            <a:avLst/>
          </a:prstGeom>
        </p:spPr>
        <p:txBody>
          <a:bodyPr vert="horz" lIns="0" tIns="0" rIns="0" bIns="0" rtlCol="0" anchor="ctr"/>
          <a:lstStyle>
            <a:lvl1pPr algn="l">
              <a:defRPr sz="900">
                <a:solidFill>
                  <a:srgbClr val="8B8580"/>
                </a:solidFill>
              </a:defRPr>
            </a:lvl1pPr>
          </a:lstStyle>
          <a:p>
            <a:endParaRPr lang="en-US"/>
          </a:p>
        </p:txBody>
      </p:sp>
      <p:sp>
        <p:nvSpPr>
          <p:cNvPr id="20" name="Date">
            <a:extLst>
              <a:ext uri="{FF2B5EF4-FFF2-40B4-BE49-F238E27FC236}">
                <a16:creationId xmlns:a16="http://schemas.microsoft.com/office/drawing/2014/main" id="{65BA88F5-EF53-415B-8446-19188BE675D3}"/>
              </a:ext>
            </a:extLst>
          </p:cNvPr>
          <p:cNvSpPr>
            <a:spLocks noGrp="1"/>
          </p:cNvSpPr>
          <p:nvPr>
            <p:ph type="dt" sz="half" idx="2"/>
          </p:nvPr>
        </p:nvSpPr>
        <p:spPr>
          <a:xfrm>
            <a:off x="6873138" y="6425604"/>
            <a:ext cx="2743200" cy="363500"/>
          </a:xfrm>
          <a:prstGeom prst="rect">
            <a:avLst/>
          </a:prstGeom>
        </p:spPr>
        <p:txBody>
          <a:bodyPr vert="horz" lIns="0" tIns="0" rIns="0" bIns="0" rtlCol="0" anchor="ctr"/>
          <a:lstStyle>
            <a:lvl1pPr>
              <a:defRPr lang="en-US" sz="900" smtClean="0">
                <a:solidFill>
                  <a:srgbClr val="8B8580"/>
                </a:solidFill>
              </a:defRPr>
            </a:lvl1pPr>
          </a:lstStyle>
          <a:p>
            <a:fld id="{96D3B885-24AA-FE44-AD9A-D001CEC4E5E1}" type="datetimeFigureOut">
              <a:rPr lang="en-US" smtClean="0"/>
              <a:t>5/12/2025</a:t>
            </a:fld>
            <a:endParaRPr lang="en-US"/>
          </a:p>
        </p:txBody>
      </p:sp>
      <p:sp>
        <p:nvSpPr>
          <p:cNvPr id="6" name="TextBox 5">
            <a:extLst>
              <a:ext uri="{FF2B5EF4-FFF2-40B4-BE49-F238E27FC236}">
                <a16:creationId xmlns:a16="http://schemas.microsoft.com/office/drawing/2014/main" id="{B5693076-2DCA-B595-0B22-7890BB601539}"/>
              </a:ext>
            </a:extLst>
          </p:cNvPr>
          <p:cNvSpPr txBox="1"/>
          <p:nvPr userDrawn="1">
            <p:extLst>
              <p:ext uri="{1162E1C5-73C7-4A58-AE30-91384D911F3F}">
                <p184:classification xmlns:p184="http://schemas.microsoft.com/office/powerpoint/2018/4/main" val="hdr"/>
              </p:ext>
            </p:extLst>
          </p:nvPr>
        </p:nvSpPr>
        <p:spPr>
          <a:xfrm>
            <a:off x="63500" y="63500"/>
            <a:ext cx="1636713"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Confidential - Oracle Restricted</a:t>
            </a:r>
          </a:p>
        </p:txBody>
      </p:sp>
      <p:sp>
        <p:nvSpPr>
          <p:cNvPr id="7" name="TextBox 6">
            <a:extLst>
              <a:ext uri="{FF2B5EF4-FFF2-40B4-BE49-F238E27FC236}">
                <a16:creationId xmlns:a16="http://schemas.microsoft.com/office/drawing/2014/main" id="{31F64F53-8BF2-F3FE-01D7-71524601864E}"/>
              </a:ext>
            </a:extLst>
          </p:cNvPr>
          <p:cNvSpPr txBox="1"/>
          <p:nvPr userDrawn="1">
            <p:extLst>
              <p:ext uri="{1162E1C5-73C7-4A58-AE30-91384D911F3F}">
                <p184:classification xmlns:p184="http://schemas.microsoft.com/office/powerpoint/2018/4/main" val="ftr"/>
              </p:ext>
            </p:extLst>
          </p:nvPr>
        </p:nvSpPr>
        <p:spPr>
          <a:xfrm>
            <a:off x="63500" y="6642100"/>
            <a:ext cx="1636713"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Confidential - Oracle Restricted</a:t>
            </a:r>
          </a:p>
        </p:txBody>
      </p:sp>
    </p:spTree>
    <p:extLst>
      <p:ext uri="{BB962C8B-B14F-4D97-AF65-F5344CB8AC3E}">
        <p14:creationId xmlns:p14="http://schemas.microsoft.com/office/powerpoint/2010/main" val="3570543216"/>
      </p:ext>
    </p:extLst>
  </p:cSld>
  <p:clrMap bg1="lt1" tx1="dk1" bg2="lt2" tx2="dk2" accent1="accent1" accent2="accent2" accent3="accent3" accent4="accent4" accent5="accent5" accent6="accent6" hlink="hlink" folHlink="folHlink"/>
  <p:sldLayoutIdLst>
    <p:sldLayoutId id="2147484190" r:id="rId1"/>
    <p:sldLayoutId id="2147484191" r:id="rId2"/>
    <p:sldLayoutId id="2147484192" r:id="rId3"/>
    <p:sldLayoutId id="2147484193" r:id="rId4"/>
    <p:sldLayoutId id="2147484194" r:id="rId5"/>
    <p:sldLayoutId id="2147484195" r:id="rId6"/>
    <p:sldLayoutId id="2147484196" r:id="rId7"/>
    <p:sldLayoutId id="2147484197" r:id="rId8"/>
    <p:sldLayoutId id="2147484198" r:id="rId9"/>
    <p:sldLayoutId id="2147484199" r:id="rId10"/>
    <p:sldLayoutId id="2147484200" r:id="rId11"/>
    <p:sldLayoutId id="2147484201" r:id="rId12"/>
    <p:sldLayoutId id="2147484202" r:id="rId13"/>
    <p:sldLayoutId id="2147484203" r:id="rId14"/>
    <p:sldLayoutId id="2147484204" r:id="rId15"/>
    <p:sldLayoutId id="2147484205" r:id="rId16"/>
    <p:sldLayoutId id="2147484206" r:id="rId17"/>
    <p:sldLayoutId id="2147484207" r:id="rId18"/>
    <p:sldLayoutId id="2147484208" r:id="rId19"/>
    <p:sldLayoutId id="2147484209" r:id="rId20"/>
    <p:sldLayoutId id="2147484210" r:id="rId21"/>
    <p:sldLayoutId id="2147484211" r:id="rId22"/>
    <p:sldLayoutId id="2147484212" r:id="rId23"/>
    <p:sldLayoutId id="2147484213" r:id="rId24"/>
    <p:sldLayoutId id="2147484214" r:id="rId25"/>
    <p:sldLayoutId id="2147484215" r:id="rId26"/>
    <p:sldLayoutId id="2147484216" r:id="rId27"/>
    <p:sldLayoutId id="2147484217" r:id="rId28"/>
    <p:sldLayoutId id="2147484218" r:id="rId29"/>
    <p:sldLayoutId id="2147484219" r:id="rId30"/>
    <p:sldLayoutId id="2147484220" r:id="rId31"/>
    <p:sldLayoutId id="2147484221" r:id="rId32"/>
    <p:sldLayoutId id="2147484222" r:id="rId33"/>
    <p:sldLayoutId id="2147484223" r:id="rId34"/>
    <p:sldLayoutId id="2147484224" r:id="rId35"/>
    <p:sldLayoutId id="2147484225" r:id="rId36"/>
    <p:sldLayoutId id="2147484226" r:id="rId37"/>
    <p:sldLayoutId id="2147484227" r:id="rId38"/>
    <p:sldLayoutId id="2147484228" r:id="rId39"/>
    <p:sldLayoutId id="2147484229" r:id="rId40"/>
    <p:sldLayoutId id="2147484230" r:id="rId41"/>
    <p:sldLayoutId id="2147484231" r:id="rId42"/>
    <p:sldLayoutId id="2147484232" r:id="rId43"/>
    <p:sldLayoutId id="2147484233" r:id="rId44"/>
    <p:sldLayoutId id="2147484234" r:id="rId45"/>
    <p:sldLayoutId id="2147484235" r:id="rId46"/>
    <p:sldLayoutId id="2147484236" r:id="rId47"/>
    <p:sldLayoutId id="2147484237" r:id="rId48"/>
    <p:sldLayoutId id="2147484238" r:id="rId49"/>
    <p:sldLayoutId id="2147484239" r:id="rId50"/>
    <p:sldLayoutId id="2147484240" r:id="rId51"/>
    <p:sldLayoutId id="2147484241" r:id="rId52"/>
    <p:sldLayoutId id="2147484242" r:id="rId53"/>
    <p:sldLayoutId id="2147484243" r:id="rId54"/>
    <p:sldLayoutId id="2147484244" r:id="rId55"/>
    <p:sldLayoutId id="2147484245" r:id="rId56"/>
    <p:sldLayoutId id="2147484246" r:id="rId57"/>
    <p:sldLayoutId id="2147484247" r:id="rId58"/>
    <p:sldLayoutId id="2147484248" r:id="rId59"/>
    <p:sldLayoutId id="2147484249" r:id="rId60"/>
    <p:sldLayoutId id="2147484250" r:id="rId61"/>
    <p:sldLayoutId id="2147484251" r:id="rId62"/>
    <p:sldLayoutId id="2147484252" r:id="rId63"/>
    <p:sldLayoutId id="2147484253" r:id="rId64"/>
    <p:sldLayoutId id="2147484254" r:id="rId65"/>
    <p:sldLayoutId id="2147484255" r:id="rId66"/>
    <p:sldLayoutId id="2147484256" r:id="rId67"/>
    <p:sldLayoutId id="2147484257" r:id="rId68"/>
    <p:sldLayoutId id="2147484258" r:id="rId69"/>
    <p:sldLayoutId id="2147484259" r:id="rId70"/>
    <p:sldLayoutId id="2147484260" r:id="rId71"/>
    <p:sldLayoutId id="2147484261" r:id="rId72"/>
    <p:sldLayoutId id="2147484262" r:id="rId73"/>
    <p:sldLayoutId id="2147484263" r:id="rId74"/>
    <p:sldLayoutId id="2147484264" r:id="rId75"/>
    <p:sldLayoutId id="2147484265" r:id="rId7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lang="en-US" sz="2400" b="1" i="0" kern="1200" baseline="0" dirty="0">
          <a:solidFill>
            <a:schemeClr val="tx1"/>
          </a:solidFill>
          <a:latin typeface="+mn-lt"/>
          <a:ea typeface="+mn-ea"/>
          <a:cs typeface="+mj-cs"/>
        </a:defRPr>
      </a:lvl1pPr>
    </p:titleStyle>
    <p:bodyStyle>
      <a:lvl1pPr marL="0" marR="0" indent="0" algn="l" defTabSz="914400" rtl="0" eaLnBrk="1" fontAlgn="auto" latinLnBrk="0" hangingPunct="1">
        <a:lnSpc>
          <a:spcPct val="95000"/>
        </a:lnSpc>
        <a:spcBef>
          <a:spcPts val="600"/>
        </a:spcBef>
        <a:spcAft>
          <a:spcPts val="0"/>
        </a:spcAft>
        <a:buClrTx/>
        <a:buSzTx/>
        <a:buFont typeface="System Font Regular"/>
        <a:buNone/>
        <a:tabLst/>
        <a:defRPr sz="1800" b="0" i="0" kern="1200">
          <a:solidFill>
            <a:schemeClr val="tx1"/>
          </a:solidFill>
          <a:latin typeface="+mn-lt"/>
          <a:ea typeface="+mn-ea"/>
          <a:cs typeface="Oracle Sans Tab" panose="020B0503020204020204" pitchFamily="34" charset="0"/>
        </a:defRPr>
      </a:lvl1pPr>
      <a:lvl2pPr marL="365760" marR="0" indent="-182880" algn="l" defTabSz="914400" rtl="0" eaLnBrk="1" fontAlgn="auto" latinLnBrk="0" hangingPunct="1">
        <a:lnSpc>
          <a:spcPct val="95000"/>
        </a:lnSpc>
        <a:spcBef>
          <a:spcPts val="600"/>
        </a:spcBef>
        <a:spcAft>
          <a:spcPts val="0"/>
        </a:spcAft>
        <a:buClrTx/>
        <a:buSzPct val="100000"/>
        <a:buFont typeface="Arial" panose="020B0604020202020204" pitchFamily="34" charset="0"/>
        <a:buChar char="•"/>
        <a:tabLst/>
        <a:defRPr sz="1800" b="0" i="0" kern="1200">
          <a:solidFill>
            <a:schemeClr val="tx1"/>
          </a:solidFill>
          <a:latin typeface="+mn-lt"/>
          <a:ea typeface="+mn-ea"/>
          <a:cs typeface="Oracle Sans Tab" panose="020B0503020204020204" pitchFamily="34" charset="0"/>
        </a:defRPr>
      </a:lvl2pPr>
      <a:lvl3pPr marL="547688" marR="0" indent="-182563" algn="l" defTabSz="914400" rtl="0" eaLnBrk="1" fontAlgn="auto" latinLnBrk="0" hangingPunct="1">
        <a:lnSpc>
          <a:spcPct val="95000"/>
        </a:lnSpc>
        <a:spcBef>
          <a:spcPts val="400"/>
        </a:spcBef>
        <a:spcAft>
          <a:spcPts val="0"/>
        </a:spcAft>
        <a:buClrTx/>
        <a:buSzPct val="100000"/>
        <a:buFont typeface="Arial" panose="020B0604020202020204" pitchFamily="34" charset="0"/>
        <a:buChar char="•"/>
        <a:tabLst/>
        <a:defRPr sz="1600" kern="1200">
          <a:solidFill>
            <a:schemeClr val="tx1"/>
          </a:solidFill>
          <a:latin typeface="Oracle Sans Tab Light" panose="020B0403020204020204" pitchFamily="34" charset="0"/>
          <a:ea typeface="+mn-ea"/>
          <a:cs typeface="Oracle Sans Tab Light" panose="020B0403020204020204" pitchFamily="34" charset="0"/>
        </a:defRPr>
      </a:lvl3pPr>
      <a:lvl4pPr marL="730250" marR="0" indent="-182563" algn="l" defTabSz="914400" rtl="0" eaLnBrk="1" fontAlgn="auto" latinLnBrk="0" hangingPunct="1">
        <a:lnSpc>
          <a:spcPct val="95000"/>
        </a:lnSpc>
        <a:spcBef>
          <a:spcPts val="400"/>
        </a:spcBef>
        <a:spcAft>
          <a:spcPts val="0"/>
        </a:spcAft>
        <a:buClrTx/>
        <a:buSzPct val="100000"/>
        <a:buFont typeface="Arial" panose="020B0604020202020204" pitchFamily="34" charset="0"/>
        <a:buChar char="•"/>
        <a:tabLst/>
        <a:defRPr sz="1400" kern="1200">
          <a:solidFill>
            <a:schemeClr val="tx1"/>
          </a:solidFill>
          <a:latin typeface="Oracle Sans Tab Light" panose="020B0403020204020204" pitchFamily="34" charset="0"/>
          <a:ea typeface="+mn-ea"/>
          <a:cs typeface="Oracle Sans Tab Light" panose="020B0403020204020204" pitchFamily="34" charset="0"/>
        </a:defRPr>
      </a:lvl4pPr>
      <a:lvl5pPr marL="914400" marR="0" indent="-182880" algn="l" defTabSz="914400" rtl="0" eaLnBrk="1" fontAlgn="auto" latinLnBrk="0" hangingPunct="1">
        <a:lnSpc>
          <a:spcPct val="95000"/>
        </a:lnSpc>
        <a:spcBef>
          <a:spcPts val="400"/>
        </a:spcBef>
        <a:spcAft>
          <a:spcPts val="0"/>
        </a:spcAft>
        <a:buClrTx/>
        <a:buSzTx/>
        <a:buFont typeface="System Font Regular"/>
        <a:buChar char="•"/>
        <a:tabLst/>
        <a:defRPr sz="1200" kern="1200">
          <a:solidFill>
            <a:schemeClr val="tx1"/>
          </a:solidFill>
          <a:latin typeface="Oracle Sans Tab Light" panose="020B0403020204020204" pitchFamily="34" charset="0"/>
          <a:ea typeface="+mn-ea"/>
          <a:cs typeface="Oracle Sans Tab Light" panose="020B0403020204020204" pitchFamily="34" charset="0"/>
        </a:defRPr>
      </a:lvl5pPr>
      <a:lvl6pPr marL="1097280" indent="-182880" algn="l" defTabSz="914400" rtl="0" eaLnBrk="1" latinLnBrk="0" hangingPunct="1">
        <a:lnSpc>
          <a:spcPct val="95000"/>
        </a:lnSpc>
        <a:spcBef>
          <a:spcPts val="400"/>
        </a:spcBef>
        <a:spcAft>
          <a:spcPts val="0"/>
        </a:spcAft>
        <a:buSzPct val="100000"/>
        <a:buFont typeface="Arial" panose="020B0604020202020204" pitchFamily="34" charset="0"/>
        <a:buChar char="•"/>
        <a:defRPr sz="1200" b="0" i="0" kern="1200">
          <a:solidFill>
            <a:schemeClr val="tx1"/>
          </a:solidFill>
          <a:latin typeface="Oracle Sans Light" panose="020B0403020204020204" pitchFamily="34" charset="0"/>
          <a:ea typeface="+mn-ea"/>
          <a:cs typeface="Oracle Sans Light" panose="020B0403020204020204" pitchFamily="34" charset="0"/>
        </a:defRPr>
      </a:lvl6pPr>
      <a:lvl7pPr marL="1280160" indent="-182880" algn="l" defTabSz="914400" rtl="0" eaLnBrk="1" latinLnBrk="0" hangingPunct="1">
        <a:lnSpc>
          <a:spcPct val="95000"/>
        </a:lnSpc>
        <a:spcBef>
          <a:spcPts val="400"/>
        </a:spcBef>
        <a:spcAft>
          <a:spcPts val="0"/>
        </a:spcAft>
        <a:buFont typeface="Arial" panose="020B0604020202020204" pitchFamily="34" charset="0"/>
        <a:buChar char="•"/>
        <a:defRPr sz="1200" b="0" i="0" kern="1200">
          <a:solidFill>
            <a:schemeClr val="tx1"/>
          </a:solidFill>
          <a:latin typeface="Oracle Sans Light" panose="020B0403020204020204" pitchFamily="34" charset="0"/>
          <a:ea typeface="+mn-ea"/>
          <a:cs typeface="Oracle Sans Light" panose="020B0403020204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1008">
          <p15:clr>
            <a:srgbClr val="F26B43"/>
          </p15:clr>
        </p15:guide>
        <p15:guide id="4" orient="horz" pos="3852">
          <p15:clr>
            <a:srgbClr val="F26B43"/>
          </p15:clr>
        </p15:guide>
        <p15:guide id="5" pos="480">
          <p15:clr>
            <a:srgbClr val="F26B43"/>
          </p15:clr>
        </p15:guide>
        <p15:guide id="6" orient="horz" pos="795">
          <p15:clr>
            <a:srgbClr val="F26B43"/>
          </p15:clr>
        </p15:guide>
        <p15:guide id="7" orient="horz" pos="590">
          <p15:clr>
            <a:srgbClr val="F26B43"/>
          </p15:clr>
        </p15:guide>
        <p15:guide id="8" pos="721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0.xml"/></Relationships>
</file>

<file path=ppt/slides/_rels/slide1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8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xml"/><Relationship Id="rId1" Type="http://schemas.openxmlformats.org/officeDocument/2006/relationships/slideLayout" Target="../slideLayouts/slideLayout99.xml"/><Relationship Id="rId4" Type="http://schemas.openxmlformats.org/officeDocument/2006/relationships/image" Target="../media/image32.png"/></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9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1.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9.xml"/><Relationship Id="rId1" Type="http://schemas.openxmlformats.org/officeDocument/2006/relationships/slideLayout" Target="../slideLayouts/slideLayout8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99.xml"/><Relationship Id="rId1" Type="http://schemas.openxmlformats.org/officeDocument/2006/relationships/themeOverride" Target="../theme/themeOverr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8.xml.rels><?xml version="1.0" encoding="UTF-8" standalone="yes"?>
<Relationships xmlns="http://schemas.openxmlformats.org/package/2006/relationships"><Relationship Id="rId3" Type="http://schemas.openxmlformats.org/officeDocument/2006/relationships/hyperlink" Target="https://www.ansiblepilot.com/articles/what-are-ansible-templates" TargetMode="External"/><Relationship Id="rId2" Type="http://schemas.openxmlformats.org/officeDocument/2006/relationships/notesSlide" Target="../notesSlides/notesSlide27.xml"/><Relationship Id="rId1" Type="http://schemas.openxmlformats.org/officeDocument/2006/relationships/slideLayout" Target="../slideLayouts/slideLayout8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xml"/><Relationship Id="rId1" Type="http://schemas.openxmlformats.org/officeDocument/2006/relationships/slideLayout" Target="../slideLayouts/slideLayout8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xml"/><Relationship Id="rId1" Type="http://schemas.openxmlformats.org/officeDocument/2006/relationships/slideLayout" Target="../slideLayouts/slideLayout9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BDBE86B8-ADED-899B-450A-F4909D33E9DB}"/>
              </a:ext>
            </a:extLst>
          </p:cNvPr>
          <p:cNvSpPr>
            <a:spLocks noGrp="1"/>
          </p:cNvSpPr>
          <p:nvPr>
            <p:ph type="body" sz="quarter" idx="35"/>
          </p:nvPr>
        </p:nvSpPr>
        <p:spPr>
          <a:xfrm>
            <a:off x="1018030" y="4544568"/>
            <a:ext cx="5077970" cy="266291"/>
          </a:xfrm>
        </p:spPr>
        <p:txBody>
          <a:bodyPr/>
          <a:lstStyle/>
          <a:p>
            <a:r>
              <a:rPr lang="en-US" dirty="0"/>
              <a:t>Presented By</a:t>
            </a:r>
          </a:p>
        </p:txBody>
      </p:sp>
      <p:sp>
        <p:nvSpPr>
          <p:cNvPr id="3" name="Subtitle 2">
            <a:extLst>
              <a:ext uri="{FF2B5EF4-FFF2-40B4-BE49-F238E27FC236}">
                <a16:creationId xmlns:a16="http://schemas.microsoft.com/office/drawing/2014/main" id="{292373C4-531E-670F-F34E-07A5467F4292}"/>
              </a:ext>
            </a:extLst>
          </p:cNvPr>
          <p:cNvSpPr>
            <a:spLocks noGrp="1"/>
          </p:cNvSpPr>
          <p:nvPr>
            <p:ph type="body" sz="quarter" idx="34"/>
          </p:nvPr>
        </p:nvSpPr>
        <p:spPr>
          <a:xfrm>
            <a:off x="1018030" y="4882896"/>
            <a:ext cx="5077970" cy="895181"/>
          </a:xfrm>
        </p:spPr>
        <p:txBody>
          <a:bodyPr>
            <a:normAutofit/>
          </a:bodyPr>
          <a:lstStyle/>
          <a:p>
            <a:r>
              <a:rPr lang="en-US" dirty="0"/>
              <a:t>Karthik Reddy R</a:t>
            </a:r>
          </a:p>
          <a:p>
            <a:r>
              <a:rPr lang="en-US" dirty="0"/>
              <a:t>Satish K</a:t>
            </a:r>
            <a:br>
              <a:rPr lang="en-US"/>
            </a:br>
            <a:r>
              <a:rPr lang="en-US"/>
              <a:t>Balaji M</a:t>
            </a:r>
            <a:endParaRPr lang="en-US" dirty="0"/>
          </a:p>
        </p:txBody>
      </p:sp>
      <p:sp>
        <p:nvSpPr>
          <p:cNvPr id="2" name="Title 1">
            <a:extLst>
              <a:ext uri="{FF2B5EF4-FFF2-40B4-BE49-F238E27FC236}">
                <a16:creationId xmlns:a16="http://schemas.microsoft.com/office/drawing/2014/main" id="{0FF69113-9D70-B01B-8E2A-976A6350F8FB}"/>
              </a:ext>
            </a:extLst>
          </p:cNvPr>
          <p:cNvSpPr>
            <a:spLocks noGrp="1"/>
          </p:cNvSpPr>
          <p:nvPr>
            <p:ph type="ctrTitle"/>
          </p:nvPr>
        </p:nvSpPr>
        <p:spPr>
          <a:xfrm>
            <a:off x="1018030" y="2148840"/>
            <a:ext cx="10158984" cy="1280160"/>
          </a:xfrm>
        </p:spPr>
        <p:txBody>
          <a:bodyPr wrap="square" anchor="b">
            <a:normAutofit/>
          </a:bodyPr>
          <a:lstStyle/>
          <a:p>
            <a:r>
              <a:rPr lang="en-US" dirty="0"/>
              <a:t>Ansible</a:t>
            </a:r>
          </a:p>
        </p:txBody>
      </p:sp>
      <p:sp>
        <p:nvSpPr>
          <p:cNvPr id="8" name="Text Placeholder 2">
            <a:extLst>
              <a:ext uri="{FF2B5EF4-FFF2-40B4-BE49-F238E27FC236}">
                <a16:creationId xmlns:a16="http://schemas.microsoft.com/office/drawing/2014/main" id="{53421F27-7F2E-EC48-4262-FDB0CC82AA6B}"/>
              </a:ext>
            </a:extLst>
          </p:cNvPr>
          <p:cNvSpPr>
            <a:spLocks noGrp="1"/>
          </p:cNvSpPr>
          <p:nvPr>
            <p:ph type="body" sz="quarter" idx="33"/>
          </p:nvPr>
        </p:nvSpPr>
        <p:spPr>
          <a:xfrm>
            <a:off x="1018030" y="3519553"/>
            <a:ext cx="10158984" cy="341247"/>
          </a:xfrm>
        </p:spPr>
        <p:txBody>
          <a:bodyPr/>
          <a:lstStyle/>
          <a:p>
            <a:r>
              <a:rPr lang="en-US" dirty="0"/>
              <a:t>Overview of Ansible</a:t>
            </a:r>
          </a:p>
        </p:txBody>
      </p:sp>
    </p:spTree>
    <p:extLst>
      <p:ext uri="{BB962C8B-B14F-4D97-AF65-F5344CB8AC3E}">
        <p14:creationId xmlns:p14="http://schemas.microsoft.com/office/powerpoint/2010/main" val="4277214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E98FF33-B884-E402-BCBB-A2747E78151B}"/>
              </a:ext>
            </a:extLst>
          </p:cNvPr>
          <p:cNvSpPr>
            <a:spLocks noGrp="1"/>
          </p:cNvSpPr>
          <p:nvPr>
            <p:ph type="title"/>
          </p:nvPr>
        </p:nvSpPr>
        <p:spPr/>
        <p:txBody>
          <a:bodyPr/>
          <a:lstStyle/>
          <a:p>
            <a:r>
              <a:rPr lang="en-US" dirty="0"/>
              <a:t>Ansible – Key Components</a:t>
            </a:r>
          </a:p>
        </p:txBody>
      </p:sp>
      <p:sp>
        <p:nvSpPr>
          <p:cNvPr id="4" name="Text Placeholder 3">
            <a:extLst>
              <a:ext uri="{FF2B5EF4-FFF2-40B4-BE49-F238E27FC236}">
                <a16:creationId xmlns:a16="http://schemas.microsoft.com/office/drawing/2014/main" id="{8C2BCF0B-94FE-7C99-1C1C-397D16021426}"/>
              </a:ext>
            </a:extLst>
          </p:cNvPr>
          <p:cNvSpPr txBox="1">
            <a:spLocks noGrp="1"/>
          </p:cNvSpPr>
          <p:nvPr>
            <p:ph type="body" sz="quarter" idx="43"/>
          </p:nvPr>
        </p:nvSpPr>
        <p:spPr>
          <a:xfrm>
            <a:off x="762000" y="1609724"/>
            <a:ext cx="10687050" cy="3673763"/>
          </a:xfrm>
          <a:prstGeom prst="rect">
            <a:avLst/>
          </a:prstGeom>
          <a:noFill/>
        </p:spPr>
        <p:txBody>
          <a:bodyPr wrap="square" rtlCol="0">
            <a:spAutoFit/>
          </a:bodyPr>
          <a:lstStyle/>
          <a:p>
            <a:pPr marL="285750" indent="-285750">
              <a:lnSpc>
                <a:spcPct val="150000"/>
              </a:lnSpc>
              <a:spcBef>
                <a:spcPts val="600"/>
              </a:spcBef>
              <a:buClr>
                <a:schemeClr val="accent5"/>
              </a:buClr>
              <a:buFont typeface="Arial" panose="020B0604020202020204" pitchFamily="34" charset="0"/>
              <a:buChar char="•"/>
            </a:pPr>
            <a:r>
              <a:rPr lang="en-IN" b="1" dirty="0">
                <a:solidFill>
                  <a:schemeClr val="accent5"/>
                </a:solidFill>
                <a:cs typeface="Oracle Sans Tab" panose="020B0503020204020204" pitchFamily="34" charset="0"/>
              </a:rPr>
              <a:t>Control Node: </a:t>
            </a:r>
            <a:r>
              <a:rPr lang="en-IN" dirty="0">
                <a:cs typeface="Oracle Sans Tab" panose="020B0503020204020204" pitchFamily="34" charset="0"/>
              </a:rPr>
              <a:t>The machine where Ansible is installed and from which playbooks are executed.</a:t>
            </a:r>
          </a:p>
          <a:p>
            <a:pPr marL="285750" indent="-285750">
              <a:lnSpc>
                <a:spcPct val="150000"/>
              </a:lnSpc>
              <a:spcBef>
                <a:spcPts val="600"/>
              </a:spcBef>
              <a:buClr>
                <a:schemeClr val="accent5"/>
              </a:buClr>
              <a:buFont typeface="Arial" panose="020B0604020202020204" pitchFamily="34" charset="0"/>
              <a:buChar char="•"/>
            </a:pPr>
            <a:r>
              <a:rPr lang="en-IN" b="1" dirty="0">
                <a:solidFill>
                  <a:schemeClr val="accent5"/>
                </a:solidFill>
                <a:cs typeface="Oracle Sans Tab" panose="020B0503020204020204" pitchFamily="34" charset="0"/>
              </a:rPr>
              <a:t>Inventory: </a:t>
            </a:r>
            <a:r>
              <a:rPr lang="en-IN" dirty="0">
                <a:cs typeface="Oracle Sans Tab" panose="020B0503020204020204" pitchFamily="34" charset="0"/>
              </a:rPr>
              <a:t>A list of managed nodes, organized into groups, that Ansible can manage. This can be a simple text file or a more dynamic source.</a:t>
            </a:r>
          </a:p>
          <a:p>
            <a:pPr marL="285750" indent="-285750">
              <a:lnSpc>
                <a:spcPct val="150000"/>
              </a:lnSpc>
              <a:spcBef>
                <a:spcPts val="600"/>
              </a:spcBef>
              <a:buClr>
                <a:schemeClr val="accent5"/>
              </a:buClr>
              <a:buFont typeface="Arial" panose="020B0604020202020204" pitchFamily="34" charset="0"/>
              <a:buChar char="•"/>
            </a:pPr>
            <a:r>
              <a:rPr lang="en-IN" b="1" dirty="0">
                <a:solidFill>
                  <a:schemeClr val="accent5"/>
                </a:solidFill>
                <a:cs typeface="Oracle Sans Tab" panose="020B0503020204020204" pitchFamily="34" charset="0"/>
              </a:rPr>
              <a:t>Modules: </a:t>
            </a:r>
            <a:r>
              <a:rPr lang="en-IN" dirty="0">
                <a:cs typeface="Oracle Sans Tab" panose="020B0503020204020204" pitchFamily="34" charset="0"/>
              </a:rPr>
              <a:t>Reusable, standalone scripts that Ansible uses to perform tasks on managed nodes.</a:t>
            </a:r>
          </a:p>
          <a:p>
            <a:pPr marL="285750" indent="-285750">
              <a:lnSpc>
                <a:spcPct val="150000"/>
              </a:lnSpc>
              <a:spcBef>
                <a:spcPts val="600"/>
              </a:spcBef>
              <a:buClr>
                <a:schemeClr val="accent5"/>
              </a:buClr>
              <a:buFont typeface="Arial" panose="020B0604020202020204" pitchFamily="34" charset="0"/>
              <a:buChar char="•"/>
            </a:pPr>
            <a:r>
              <a:rPr lang="en-IN" b="1" dirty="0">
                <a:solidFill>
                  <a:schemeClr val="accent5"/>
                </a:solidFill>
                <a:cs typeface="Oracle Sans Tab" panose="020B0503020204020204" pitchFamily="34" charset="0"/>
              </a:rPr>
              <a:t>Tasks:</a:t>
            </a:r>
            <a:r>
              <a:rPr lang="en-IN" dirty="0">
                <a:cs typeface="Oracle Sans Tab" panose="020B0503020204020204" pitchFamily="34" charset="0"/>
              </a:rPr>
              <a:t> A single unit of action in Ansible. Each task calls a specific module with specific arguments.</a:t>
            </a:r>
          </a:p>
          <a:p>
            <a:pPr marL="285750" indent="-285750">
              <a:lnSpc>
                <a:spcPct val="150000"/>
              </a:lnSpc>
              <a:spcBef>
                <a:spcPts val="600"/>
              </a:spcBef>
              <a:buClr>
                <a:schemeClr val="accent5"/>
              </a:buClr>
              <a:buFont typeface="Arial" panose="020B0604020202020204" pitchFamily="34" charset="0"/>
              <a:buChar char="•"/>
            </a:pPr>
            <a:r>
              <a:rPr lang="en-IN" b="1" dirty="0">
                <a:solidFill>
                  <a:schemeClr val="accent5"/>
                </a:solidFill>
                <a:cs typeface="Oracle Sans Tab" panose="020B0503020204020204" pitchFamily="34" charset="0"/>
              </a:rPr>
              <a:t>Playbooks:</a:t>
            </a:r>
            <a:r>
              <a:rPr lang="en-IN" dirty="0">
                <a:cs typeface="Oracle Sans Tab" panose="020B0503020204020204" pitchFamily="34" charset="0"/>
              </a:rPr>
              <a:t> YAML files that define the desired state of your systems. They contain an ordered list of tasks to be executed on managed nodes.</a:t>
            </a:r>
          </a:p>
          <a:p>
            <a:pPr marL="285750" indent="-285750">
              <a:lnSpc>
                <a:spcPct val="150000"/>
              </a:lnSpc>
              <a:spcBef>
                <a:spcPts val="600"/>
              </a:spcBef>
              <a:buClr>
                <a:schemeClr val="accent5"/>
              </a:buClr>
              <a:buFont typeface="Arial" panose="020B0604020202020204" pitchFamily="34" charset="0"/>
              <a:buChar char="•"/>
            </a:pPr>
            <a:r>
              <a:rPr lang="en-IN" b="1" dirty="0">
                <a:solidFill>
                  <a:schemeClr val="accent5"/>
                </a:solidFill>
                <a:cs typeface="Oracle Sans Tab" panose="020B0503020204020204" pitchFamily="34" charset="0"/>
              </a:rPr>
              <a:t>Managed Nodes:</a:t>
            </a:r>
            <a:r>
              <a:rPr lang="en-IN" b="1" dirty="0">
                <a:cs typeface="Oracle Sans Tab" panose="020B0503020204020204" pitchFamily="34" charset="0"/>
              </a:rPr>
              <a:t> </a:t>
            </a:r>
            <a:r>
              <a:rPr lang="en-IN" dirty="0">
                <a:cs typeface="Oracle Sans Tab" panose="020B0503020204020204" pitchFamily="34" charset="0"/>
              </a:rPr>
              <a:t>The servers, network devices, or other systems that Ansible manages.</a:t>
            </a:r>
            <a:endParaRPr lang="en-US" dirty="0">
              <a:cs typeface="Oracle Sans Tab" panose="020B0503020204020204" pitchFamily="34" charset="0"/>
            </a:endParaRPr>
          </a:p>
        </p:txBody>
      </p:sp>
    </p:spTree>
    <p:extLst>
      <p:ext uri="{BB962C8B-B14F-4D97-AF65-F5344CB8AC3E}">
        <p14:creationId xmlns:p14="http://schemas.microsoft.com/office/powerpoint/2010/main" val="1167581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11">
            <a:extLst>
              <a:ext uri="{FF2B5EF4-FFF2-40B4-BE49-F238E27FC236}">
                <a16:creationId xmlns:a16="http://schemas.microsoft.com/office/drawing/2014/main" id="{134CC4C5-791C-278C-BE5D-98EFE5646366}"/>
              </a:ext>
            </a:extLst>
          </p:cNvPr>
          <p:cNvGraphicFramePr>
            <a:graphicFrameLocks noGrp="1"/>
          </p:cNvGraphicFramePr>
          <p:nvPr>
            <p:ph sz="quarter" idx="13"/>
            <p:extLst>
              <p:ext uri="{D42A27DB-BD31-4B8C-83A1-F6EECF244321}">
                <p14:modId xmlns:p14="http://schemas.microsoft.com/office/powerpoint/2010/main" val="1418778532"/>
              </p:ext>
            </p:extLst>
          </p:nvPr>
        </p:nvGraphicFramePr>
        <p:xfrm>
          <a:off x="768875" y="1174457"/>
          <a:ext cx="10579845" cy="5350962"/>
        </p:xfrm>
        <a:graphic>
          <a:graphicData uri="http://schemas.openxmlformats.org/drawingml/2006/table">
            <a:tbl>
              <a:tblPr/>
              <a:tblGrid>
                <a:gridCol w="1466980">
                  <a:extLst>
                    <a:ext uri="{9D8B030D-6E8A-4147-A177-3AD203B41FA5}">
                      <a16:colId xmlns:a16="http://schemas.microsoft.com/office/drawing/2014/main" val="1823065767"/>
                    </a:ext>
                  </a:extLst>
                </a:gridCol>
                <a:gridCol w="3413105">
                  <a:extLst>
                    <a:ext uri="{9D8B030D-6E8A-4147-A177-3AD203B41FA5}">
                      <a16:colId xmlns:a16="http://schemas.microsoft.com/office/drawing/2014/main" val="833379843"/>
                    </a:ext>
                  </a:extLst>
                </a:gridCol>
                <a:gridCol w="5699760">
                  <a:extLst>
                    <a:ext uri="{9D8B030D-6E8A-4147-A177-3AD203B41FA5}">
                      <a16:colId xmlns:a16="http://schemas.microsoft.com/office/drawing/2014/main" val="4177222700"/>
                    </a:ext>
                  </a:extLst>
                </a:gridCol>
              </a:tblGrid>
              <a:tr h="747401">
                <a:tc>
                  <a:txBody>
                    <a:bodyPr/>
                    <a:lstStyle/>
                    <a:p>
                      <a:pPr>
                        <a:lnSpc>
                          <a:spcPct val="150000"/>
                        </a:lnSpc>
                        <a:buNone/>
                      </a:pPr>
                      <a:r>
                        <a:rPr lang="en-IN" sz="1600" b="1" dirty="0">
                          <a:effectLst/>
                        </a:rPr>
                        <a:t>Operating System</a:t>
                      </a:r>
                      <a:endParaRPr lang="en-IN" sz="1600" dirty="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600" b="1">
                          <a:effectLst/>
                        </a:rPr>
                        <a:t>Installation Method</a:t>
                      </a:r>
                      <a:endParaRPr lang="en-IN" sz="160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600" b="1" dirty="0">
                          <a:effectLst/>
                        </a:rPr>
                        <a:t>Key Commands / Steps</a:t>
                      </a:r>
                      <a:endParaRPr lang="en-IN" sz="1600" dirty="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89709547"/>
                  </a:ext>
                </a:extLst>
              </a:tr>
              <a:tr h="2077034">
                <a:tc>
                  <a:txBody>
                    <a:bodyPr/>
                    <a:lstStyle/>
                    <a:p>
                      <a:pPr>
                        <a:lnSpc>
                          <a:spcPct val="150000"/>
                        </a:lnSpc>
                        <a:buNone/>
                      </a:pPr>
                      <a:r>
                        <a:rPr lang="en-IN" sz="1600" b="1" dirty="0">
                          <a:effectLst/>
                        </a:rPr>
                        <a:t>Ubuntu / Debian</a:t>
                      </a:r>
                      <a:endParaRPr lang="en-IN" sz="1600" dirty="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600" dirty="0">
                          <a:effectLst/>
                        </a:rPr>
                        <a:t>Use APT with Ansible PPA</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50000"/>
                        </a:lnSpc>
                        <a:buNone/>
                      </a:pPr>
                      <a:r>
                        <a:rPr lang="en-IN" sz="1600" dirty="0">
                          <a:solidFill>
                            <a:schemeClr val="accent5"/>
                          </a:solidFill>
                          <a:effectLst/>
                        </a:rPr>
                        <a:t>1. </a:t>
                      </a:r>
                      <a:r>
                        <a:rPr lang="en-IN" sz="1600" dirty="0">
                          <a:effectLst/>
                        </a:rPr>
                        <a:t>sudo apt update &amp;&amp; sudo apt upgrade -y </a:t>
                      </a:r>
                    </a:p>
                    <a:p>
                      <a:pPr>
                        <a:lnSpc>
                          <a:spcPct val="150000"/>
                        </a:lnSpc>
                        <a:buNone/>
                      </a:pPr>
                      <a:r>
                        <a:rPr lang="en-IN" sz="1600" dirty="0">
                          <a:solidFill>
                            <a:schemeClr val="accent5"/>
                          </a:solidFill>
                          <a:effectLst/>
                        </a:rPr>
                        <a:t>2. </a:t>
                      </a:r>
                      <a:r>
                        <a:rPr lang="en-IN" sz="1600" dirty="0">
                          <a:effectLst/>
                        </a:rPr>
                        <a:t>sudo apt install software-properties-common</a:t>
                      </a:r>
                    </a:p>
                    <a:p>
                      <a:pPr>
                        <a:lnSpc>
                          <a:spcPct val="150000"/>
                        </a:lnSpc>
                        <a:buNone/>
                      </a:pPr>
                      <a:r>
                        <a:rPr lang="en-IN" sz="1600" dirty="0">
                          <a:solidFill>
                            <a:schemeClr val="accent5"/>
                          </a:solidFill>
                          <a:effectLst/>
                        </a:rPr>
                        <a:t>3. </a:t>
                      </a:r>
                      <a:r>
                        <a:rPr lang="en-IN" sz="1600" dirty="0">
                          <a:effectLst/>
                        </a:rPr>
                        <a:t>sudo add-apt-repository --yes --update </a:t>
                      </a:r>
                      <a:r>
                        <a:rPr lang="en-IN" sz="1600" dirty="0" err="1">
                          <a:effectLst/>
                        </a:rPr>
                        <a:t>ppa:ansible</a:t>
                      </a:r>
                      <a:r>
                        <a:rPr lang="en-IN" sz="1600" dirty="0">
                          <a:effectLst/>
                        </a:rPr>
                        <a:t>/ansible </a:t>
                      </a:r>
                    </a:p>
                    <a:p>
                      <a:pPr>
                        <a:lnSpc>
                          <a:spcPct val="150000"/>
                        </a:lnSpc>
                        <a:buNone/>
                      </a:pPr>
                      <a:r>
                        <a:rPr lang="en-IN" sz="1600" dirty="0">
                          <a:solidFill>
                            <a:schemeClr val="accent5"/>
                          </a:solidFill>
                          <a:effectLst/>
                        </a:rPr>
                        <a:t>4. </a:t>
                      </a:r>
                      <a:r>
                        <a:rPr lang="en-IN" sz="1600" dirty="0">
                          <a:effectLst/>
                        </a:rPr>
                        <a:t>sudo apt install ansible -y</a:t>
                      </a:r>
                    </a:p>
                    <a:p>
                      <a:pPr>
                        <a:lnSpc>
                          <a:spcPct val="150000"/>
                        </a:lnSpc>
                        <a:buNone/>
                      </a:pPr>
                      <a:r>
                        <a:rPr lang="en-IN" sz="1600" dirty="0">
                          <a:solidFill>
                            <a:schemeClr val="accent5"/>
                          </a:solidFill>
                          <a:effectLst/>
                        </a:rPr>
                        <a:t>5. </a:t>
                      </a:r>
                      <a:r>
                        <a:rPr lang="en-IN" sz="1600" dirty="0">
                          <a:effectLst/>
                        </a:rPr>
                        <a:t>ansible --version</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933898119"/>
                  </a:ext>
                </a:extLst>
              </a:tr>
              <a:tr h="2077034">
                <a:tc>
                  <a:txBody>
                    <a:bodyPr/>
                    <a:lstStyle/>
                    <a:p>
                      <a:pPr>
                        <a:lnSpc>
                          <a:spcPct val="150000"/>
                        </a:lnSpc>
                        <a:buNone/>
                      </a:pPr>
                      <a:r>
                        <a:rPr lang="en-IN" sz="1600" b="1">
                          <a:effectLst/>
                        </a:rPr>
                        <a:t>Red Hat / RHEL / CentOS</a:t>
                      </a:r>
                      <a:endParaRPr lang="en-IN" sz="160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600" dirty="0">
                          <a:effectLst/>
                        </a:rPr>
                        <a:t>Use YUM/DNF and EPEL repository</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50000"/>
                        </a:lnSpc>
                        <a:buNone/>
                      </a:pPr>
                      <a:r>
                        <a:rPr lang="en-IN" sz="1600" b="1" u="sng" dirty="0">
                          <a:effectLst/>
                        </a:rPr>
                        <a:t>RHEL:</a:t>
                      </a:r>
                    </a:p>
                    <a:p>
                      <a:pPr>
                        <a:lnSpc>
                          <a:spcPct val="150000"/>
                        </a:lnSpc>
                        <a:buNone/>
                      </a:pPr>
                      <a:r>
                        <a:rPr lang="en-IN" sz="1600" dirty="0">
                          <a:solidFill>
                            <a:schemeClr val="accent5"/>
                          </a:solidFill>
                          <a:effectLst/>
                        </a:rPr>
                        <a:t>1.</a:t>
                      </a:r>
                      <a:r>
                        <a:rPr lang="en-IN" sz="1600" dirty="0">
                          <a:effectLst/>
                        </a:rPr>
                        <a:t> </a:t>
                      </a:r>
                      <a:r>
                        <a:rPr lang="en-IN" sz="1600" dirty="0" err="1">
                          <a:effectLst/>
                        </a:rPr>
                        <a:t>sudo</a:t>
                      </a:r>
                      <a:r>
                        <a:rPr lang="en-IN" sz="1600" dirty="0">
                          <a:effectLst/>
                        </a:rPr>
                        <a:t> yum update -y </a:t>
                      </a:r>
                      <a:r>
                        <a:rPr lang="en-IN" sz="1600" dirty="0">
                          <a:solidFill>
                            <a:schemeClr val="accent5"/>
                          </a:solidFill>
                          <a:effectLst/>
                        </a:rPr>
                        <a:t>2.</a:t>
                      </a:r>
                      <a:r>
                        <a:rPr lang="en-IN" sz="1600" dirty="0">
                          <a:effectLst/>
                        </a:rPr>
                        <a:t> </a:t>
                      </a:r>
                      <a:r>
                        <a:rPr lang="en-IN" sz="1600" dirty="0" err="1">
                          <a:effectLst/>
                        </a:rPr>
                        <a:t>sudo</a:t>
                      </a:r>
                      <a:r>
                        <a:rPr lang="en-IN" sz="1600" dirty="0">
                          <a:effectLst/>
                        </a:rPr>
                        <a:t> </a:t>
                      </a:r>
                      <a:r>
                        <a:rPr lang="en-IN" sz="1600" dirty="0" err="1">
                          <a:effectLst/>
                        </a:rPr>
                        <a:t>dnf</a:t>
                      </a:r>
                      <a:r>
                        <a:rPr lang="en-IN" sz="1600" dirty="0">
                          <a:effectLst/>
                        </a:rPr>
                        <a:t> install -y ansible-core </a:t>
                      </a:r>
                      <a:r>
                        <a:rPr lang="en-IN" sz="1600" dirty="0">
                          <a:solidFill>
                            <a:schemeClr val="accent5"/>
                          </a:solidFill>
                          <a:effectLst/>
                        </a:rPr>
                        <a:t>3.</a:t>
                      </a:r>
                      <a:r>
                        <a:rPr lang="en-IN" sz="1600" dirty="0">
                          <a:effectLst/>
                        </a:rPr>
                        <a:t> ansible --version</a:t>
                      </a:r>
                    </a:p>
                    <a:p>
                      <a:pPr>
                        <a:lnSpc>
                          <a:spcPct val="150000"/>
                        </a:lnSpc>
                        <a:buNone/>
                      </a:pPr>
                      <a:r>
                        <a:rPr lang="en-IN" sz="1600" b="1" i="0" u="sng" dirty="0">
                          <a:effectLst/>
                        </a:rPr>
                        <a:t>CentOS:</a:t>
                      </a:r>
                    </a:p>
                    <a:p>
                      <a:pPr>
                        <a:lnSpc>
                          <a:spcPct val="150000"/>
                        </a:lnSpc>
                        <a:buNone/>
                      </a:pPr>
                      <a:r>
                        <a:rPr lang="en-IN" sz="1600" dirty="0">
                          <a:solidFill>
                            <a:schemeClr val="accent5"/>
                          </a:solidFill>
                          <a:effectLst/>
                        </a:rPr>
                        <a:t>1.</a:t>
                      </a:r>
                      <a:r>
                        <a:rPr lang="en-IN" sz="1600" dirty="0">
                          <a:effectLst/>
                        </a:rPr>
                        <a:t> </a:t>
                      </a:r>
                      <a:r>
                        <a:rPr lang="en-IN" sz="1600" dirty="0" err="1">
                          <a:effectLst/>
                        </a:rPr>
                        <a:t>sudo</a:t>
                      </a:r>
                      <a:r>
                        <a:rPr lang="en-IN" sz="1600" dirty="0">
                          <a:effectLst/>
                        </a:rPr>
                        <a:t> yum update -y </a:t>
                      </a:r>
                      <a:r>
                        <a:rPr lang="en-IN" sz="1600" dirty="0">
                          <a:solidFill>
                            <a:schemeClr val="accent5"/>
                          </a:solidFill>
                          <a:effectLst/>
                        </a:rPr>
                        <a:t>2.</a:t>
                      </a:r>
                      <a:r>
                        <a:rPr lang="en-IN" sz="1600" dirty="0">
                          <a:effectLst/>
                        </a:rPr>
                        <a:t> </a:t>
                      </a:r>
                      <a:r>
                        <a:rPr lang="en-IN" sz="1600" dirty="0" err="1">
                          <a:effectLst/>
                        </a:rPr>
                        <a:t>sudo</a:t>
                      </a:r>
                      <a:r>
                        <a:rPr lang="en-IN" sz="1600" dirty="0">
                          <a:effectLst/>
                        </a:rPr>
                        <a:t> yum install </a:t>
                      </a:r>
                      <a:r>
                        <a:rPr lang="en-IN" sz="1600" dirty="0" err="1">
                          <a:effectLst/>
                        </a:rPr>
                        <a:t>epel</a:t>
                      </a:r>
                      <a:r>
                        <a:rPr lang="en-IN" sz="1600" dirty="0">
                          <a:effectLst/>
                        </a:rPr>
                        <a:t>-release </a:t>
                      </a:r>
                      <a:r>
                        <a:rPr lang="en-IN" sz="1600" dirty="0">
                          <a:solidFill>
                            <a:schemeClr val="accent5"/>
                          </a:solidFill>
                          <a:effectLst/>
                        </a:rPr>
                        <a:t>3.</a:t>
                      </a:r>
                      <a:r>
                        <a:rPr lang="en-IN" sz="1600" dirty="0">
                          <a:effectLst/>
                        </a:rPr>
                        <a:t> </a:t>
                      </a:r>
                      <a:r>
                        <a:rPr lang="en-IN" sz="1600" dirty="0" err="1">
                          <a:effectLst/>
                        </a:rPr>
                        <a:t>sudo</a:t>
                      </a:r>
                      <a:r>
                        <a:rPr lang="en-IN" sz="1600" dirty="0">
                          <a:effectLst/>
                        </a:rPr>
                        <a:t> yum install ansible </a:t>
                      </a:r>
                      <a:r>
                        <a:rPr lang="en-IN" sz="1600" dirty="0">
                          <a:solidFill>
                            <a:schemeClr val="accent5"/>
                          </a:solidFill>
                          <a:effectLst/>
                        </a:rPr>
                        <a:t>4.</a:t>
                      </a:r>
                      <a:r>
                        <a:rPr lang="en-IN" sz="1600" dirty="0">
                          <a:effectLst/>
                        </a:rPr>
                        <a:t> ansible --version</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666564967"/>
                  </a:ext>
                </a:extLst>
              </a:tr>
            </a:tbl>
          </a:graphicData>
        </a:graphic>
      </p:graphicFrame>
      <p:sp>
        <p:nvSpPr>
          <p:cNvPr id="10" name="Title 9">
            <a:extLst>
              <a:ext uri="{FF2B5EF4-FFF2-40B4-BE49-F238E27FC236}">
                <a16:creationId xmlns:a16="http://schemas.microsoft.com/office/drawing/2014/main" id="{D8744435-D7F8-0957-5245-8CFB7E1931E2}"/>
              </a:ext>
            </a:extLst>
          </p:cNvPr>
          <p:cNvSpPr>
            <a:spLocks noGrp="1"/>
          </p:cNvSpPr>
          <p:nvPr>
            <p:ph type="title"/>
          </p:nvPr>
        </p:nvSpPr>
        <p:spPr/>
        <p:txBody>
          <a:bodyPr/>
          <a:lstStyle/>
          <a:p>
            <a:r>
              <a:rPr lang="en-US" dirty="0"/>
              <a:t>Ansible – Installation – Control Node</a:t>
            </a:r>
          </a:p>
        </p:txBody>
      </p:sp>
    </p:spTree>
    <p:extLst>
      <p:ext uri="{BB962C8B-B14F-4D97-AF65-F5344CB8AC3E}">
        <p14:creationId xmlns:p14="http://schemas.microsoft.com/office/powerpoint/2010/main" val="1383293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D15815E-66B5-157D-5283-2435DBDFBC73}"/>
              </a:ext>
            </a:extLst>
          </p:cNvPr>
          <p:cNvSpPr>
            <a:spLocks noGrp="1"/>
          </p:cNvSpPr>
          <p:nvPr>
            <p:ph type="title"/>
          </p:nvPr>
        </p:nvSpPr>
        <p:spPr/>
        <p:txBody>
          <a:bodyPr/>
          <a:lstStyle/>
          <a:p>
            <a:r>
              <a:rPr lang="en-US" dirty="0"/>
              <a:t>Ansible – Installation – Control Node</a:t>
            </a:r>
          </a:p>
        </p:txBody>
      </p:sp>
      <p:graphicFrame>
        <p:nvGraphicFramePr>
          <p:cNvPr id="4" name="Content Placeholder 11">
            <a:extLst>
              <a:ext uri="{FF2B5EF4-FFF2-40B4-BE49-F238E27FC236}">
                <a16:creationId xmlns:a16="http://schemas.microsoft.com/office/drawing/2014/main" id="{48C380A7-D0FF-8374-AA57-5F558480110E}"/>
              </a:ext>
            </a:extLst>
          </p:cNvPr>
          <p:cNvGraphicFramePr>
            <a:graphicFrameLocks noGrp="1"/>
          </p:cNvGraphicFramePr>
          <p:nvPr>
            <p:ph sz="quarter" idx="13"/>
            <p:extLst>
              <p:ext uri="{D42A27DB-BD31-4B8C-83A1-F6EECF244321}">
                <p14:modId xmlns:p14="http://schemas.microsoft.com/office/powerpoint/2010/main" val="1869388095"/>
              </p:ext>
            </p:extLst>
          </p:nvPr>
        </p:nvGraphicFramePr>
        <p:xfrm>
          <a:off x="771525" y="1600200"/>
          <a:ext cx="11124675" cy="4058930"/>
        </p:xfrm>
        <a:graphic>
          <a:graphicData uri="http://schemas.openxmlformats.org/drawingml/2006/table">
            <a:tbl>
              <a:tblPr/>
              <a:tblGrid>
                <a:gridCol w="1542525">
                  <a:extLst>
                    <a:ext uri="{9D8B030D-6E8A-4147-A177-3AD203B41FA5}">
                      <a16:colId xmlns:a16="http://schemas.microsoft.com/office/drawing/2014/main" val="1823065767"/>
                    </a:ext>
                  </a:extLst>
                </a:gridCol>
                <a:gridCol w="3931954">
                  <a:extLst>
                    <a:ext uri="{9D8B030D-6E8A-4147-A177-3AD203B41FA5}">
                      <a16:colId xmlns:a16="http://schemas.microsoft.com/office/drawing/2014/main" val="833379843"/>
                    </a:ext>
                  </a:extLst>
                </a:gridCol>
                <a:gridCol w="5650196">
                  <a:extLst>
                    <a:ext uri="{9D8B030D-6E8A-4147-A177-3AD203B41FA5}">
                      <a16:colId xmlns:a16="http://schemas.microsoft.com/office/drawing/2014/main" val="4177222700"/>
                    </a:ext>
                  </a:extLst>
                </a:gridCol>
              </a:tblGrid>
              <a:tr h="563479">
                <a:tc>
                  <a:txBody>
                    <a:bodyPr/>
                    <a:lstStyle/>
                    <a:p>
                      <a:pPr>
                        <a:lnSpc>
                          <a:spcPct val="150000"/>
                        </a:lnSpc>
                        <a:buNone/>
                      </a:pPr>
                      <a:r>
                        <a:rPr lang="en-IN" sz="1800" b="1" dirty="0">
                          <a:effectLst/>
                        </a:rPr>
                        <a:t>Operating System</a:t>
                      </a:r>
                      <a:endParaRPr lang="en-IN" sz="1800" dirty="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b="1">
                          <a:effectLst/>
                        </a:rPr>
                        <a:t>Installation Method</a:t>
                      </a:r>
                      <a:endParaRPr lang="en-IN" sz="180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b="1" dirty="0">
                          <a:effectLst/>
                        </a:rPr>
                        <a:t>Key Commands / Steps</a:t>
                      </a:r>
                      <a:endParaRPr lang="en-IN" sz="1800" dirty="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89709547"/>
                  </a:ext>
                </a:extLst>
              </a:tr>
              <a:tr h="0">
                <a:tc>
                  <a:txBody>
                    <a:bodyPr/>
                    <a:lstStyle/>
                    <a:p>
                      <a:pPr>
                        <a:lnSpc>
                          <a:spcPct val="150000"/>
                        </a:lnSpc>
                        <a:buNone/>
                      </a:pPr>
                      <a:r>
                        <a:rPr lang="en-IN" sz="1800" b="1" dirty="0">
                          <a:effectLst/>
                        </a:rPr>
                        <a:t>Fedora</a:t>
                      </a:r>
                      <a:endParaRPr lang="en-IN" sz="1800" dirty="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a:effectLst/>
                        </a:rPr>
                        <a:t>Use DNF package manager</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50000"/>
                        </a:lnSpc>
                        <a:buNone/>
                      </a:pPr>
                      <a:r>
                        <a:rPr lang="en-IN" sz="1800" dirty="0" err="1">
                          <a:effectLst/>
                        </a:rPr>
                        <a:t>sudo</a:t>
                      </a:r>
                      <a:r>
                        <a:rPr lang="en-IN" sz="1800" dirty="0">
                          <a:effectLst/>
                        </a:rPr>
                        <a:t> </a:t>
                      </a:r>
                      <a:r>
                        <a:rPr lang="en-IN" sz="1800" dirty="0" err="1">
                          <a:effectLst/>
                        </a:rPr>
                        <a:t>dnf</a:t>
                      </a:r>
                      <a:r>
                        <a:rPr lang="en-IN" sz="1800" dirty="0">
                          <a:effectLst/>
                        </a:rPr>
                        <a:t> install ansible</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46244636"/>
                  </a:ext>
                </a:extLst>
              </a:tr>
              <a:tr h="0">
                <a:tc>
                  <a:txBody>
                    <a:bodyPr/>
                    <a:lstStyle/>
                    <a:p>
                      <a:pPr>
                        <a:lnSpc>
                          <a:spcPct val="150000"/>
                        </a:lnSpc>
                        <a:buNone/>
                      </a:pPr>
                      <a:r>
                        <a:rPr lang="en-IN" sz="1800" b="1" dirty="0">
                          <a:effectLst/>
                        </a:rPr>
                        <a:t>Arch Linux</a:t>
                      </a:r>
                      <a:endParaRPr lang="en-IN" sz="1800" dirty="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dirty="0">
                          <a:effectLst/>
                        </a:rPr>
                        <a:t>Use pacman package manager</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50000"/>
                        </a:lnSpc>
                        <a:buNone/>
                      </a:pPr>
                      <a:r>
                        <a:rPr lang="en-IN" sz="1800" b="1" u="sng" dirty="0">
                          <a:effectLst/>
                        </a:rPr>
                        <a:t>Full package:</a:t>
                      </a:r>
                      <a:r>
                        <a:rPr lang="en-IN" sz="1800" b="0" u="none" dirty="0">
                          <a:effectLst/>
                        </a:rPr>
                        <a:t>    </a:t>
                      </a:r>
                      <a:r>
                        <a:rPr lang="en-IN" sz="1800" dirty="0">
                          <a:effectLst/>
                        </a:rPr>
                        <a:t>sudo pacman -S ansible </a:t>
                      </a:r>
                    </a:p>
                    <a:p>
                      <a:pPr>
                        <a:lnSpc>
                          <a:spcPct val="150000"/>
                        </a:lnSpc>
                        <a:buNone/>
                      </a:pPr>
                      <a:r>
                        <a:rPr lang="en-IN" sz="1800" b="1" u="sng" dirty="0">
                          <a:effectLst/>
                        </a:rPr>
                        <a:t>Minimal core:</a:t>
                      </a:r>
                      <a:r>
                        <a:rPr lang="en-IN" sz="1800" b="1" u="none" dirty="0">
                          <a:effectLst/>
                        </a:rPr>
                        <a:t>   </a:t>
                      </a:r>
                      <a:r>
                        <a:rPr lang="en-IN" sz="1800" dirty="0">
                          <a:effectLst/>
                        </a:rPr>
                        <a:t>sudo pacman -S ansible-core</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157012318"/>
                  </a:ext>
                </a:extLst>
              </a:tr>
              <a:tr h="0">
                <a:tc>
                  <a:txBody>
                    <a:bodyPr/>
                    <a:lstStyle/>
                    <a:p>
                      <a:pPr>
                        <a:lnSpc>
                          <a:spcPct val="150000"/>
                        </a:lnSpc>
                        <a:buNone/>
                      </a:pPr>
                      <a:r>
                        <a:rPr lang="en-IN" sz="1800" b="1" dirty="0">
                          <a:effectLst/>
                        </a:rPr>
                        <a:t>MacOS</a:t>
                      </a:r>
                      <a:endParaRPr lang="en-IN" sz="1800" dirty="0">
                        <a:effectLst/>
                      </a:endParaRP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dirty="0">
                          <a:effectLst/>
                        </a:rPr>
                        <a:t>Use Homebrew</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50000"/>
                        </a:lnSpc>
                        <a:buNone/>
                      </a:pPr>
                      <a:r>
                        <a:rPr lang="en-IN" sz="1800" dirty="0">
                          <a:solidFill>
                            <a:schemeClr val="accent5"/>
                          </a:solidFill>
                          <a:effectLst/>
                        </a:rPr>
                        <a:t>1.</a:t>
                      </a:r>
                      <a:r>
                        <a:rPr lang="en-IN" sz="1800" dirty="0">
                          <a:effectLst/>
                        </a:rPr>
                        <a:t> brew update </a:t>
                      </a:r>
                      <a:r>
                        <a:rPr lang="en-IN" sz="1800" dirty="0">
                          <a:solidFill>
                            <a:schemeClr val="accent5"/>
                          </a:solidFill>
                          <a:effectLst/>
                        </a:rPr>
                        <a:t>2.</a:t>
                      </a:r>
                      <a:r>
                        <a:rPr lang="en-IN" sz="1800" dirty="0">
                          <a:effectLst/>
                        </a:rPr>
                        <a:t> brew install ansible </a:t>
                      </a:r>
                      <a:r>
                        <a:rPr lang="en-IN" sz="1800" dirty="0">
                          <a:solidFill>
                            <a:schemeClr val="accent5"/>
                          </a:solidFill>
                          <a:effectLst/>
                        </a:rPr>
                        <a:t>3.</a:t>
                      </a:r>
                      <a:r>
                        <a:rPr lang="en-IN" sz="1800" dirty="0">
                          <a:effectLst/>
                        </a:rPr>
                        <a:t> ansible --version</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955779719"/>
                  </a:ext>
                </a:extLst>
              </a:tr>
              <a:tr h="563479">
                <a:tc>
                  <a:txBody>
                    <a:bodyPr/>
                    <a:lstStyle/>
                    <a:p>
                      <a:pPr>
                        <a:lnSpc>
                          <a:spcPct val="150000"/>
                        </a:lnSpc>
                        <a:buNone/>
                      </a:pPr>
                      <a:r>
                        <a:rPr lang="en-IN" sz="1800" b="1" dirty="0">
                          <a:effectLst/>
                        </a:rPr>
                        <a:t>PIP</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IN" sz="1800" dirty="0">
                          <a:solidFill>
                            <a:schemeClr val="tx1"/>
                          </a:solidFill>
                          <a:effectLst/>
                        </a:rPr>
                        <a:t>Install via pip [Python Package Index (PyPI)]</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50000"/>
                        </a:lnSpc>
                        <a:buNone/>
                      </a:pPr>
                      <a:r>
                        <a:rPr lang="en-IN" sz="1800" dirty="0">
                          <a:solidFill>
                            <a:schemeClr val="accent5"/>
                          </a:solidFill>
                          <a:effectLst/>
                        </a:rPr>
                        <a:t>python –m pip install --user ansible</a:t>
                      </a:r>
                    </a:p>
                  </a:txBody>
                  <a:tcPr marL="60834" marR="60834" marT="60834" marB="6083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552910979"/>
                  </a:ext>
                </a:extLst>
              </a:tr>
            </a:tbl>
          </a:graphicData>
        </a:graphic>
      </p:graphicFrame>
    </p:spTree>
    <p:extLst>
      <p:ext uri="{BB962C8B-B14F-4D97-AF65-F5344CB8AC3E}">
        <p14:creationId xmlns:p14="http://schemas.microsoft.com/office/powerpoint/2010/main" val="2375394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C699A4B4-4485-BB10-EEBE-379B4193543E}"/>
              </a:ext>
            </a:extLst>
          </p:cNvPr>
          <p:cNvGraphicFramePr>
            <a:graphicFrameLocks noGrp="1"/>
          </p:cNvGraphicFramePr>
          <p:nvPr>
            <p:ph sz="quarter" idx="13"/>
            <p:extLst>
              <p:ext uri="{D42A27DB-BD31-4B8C-83A1-F6EECF244321}">
                <p14:modId xmlns:p14="http://schemas.microsoft.com/office/powerpoint/2010/main" val="1041689737"/>
              </p:ext>
            </p:extLst>
          </p:nvPr>
        </p:nvGraphicFramePr>
        <p:xfrm>
          <a:off x="768875" y="1426380"/>
          <a:ext cx="11272701" cy="4882980"/>
        </p:xfrm>
        <a:graphic>
          <a:graphicData uri="http://schemas.openxmlformats.org/drawingml/2006/table">
            <a:tbl>
              <a:tblPr/>
              <a:tblGrid>
                <a:gridCol w="1468096">
                  <a:extLst>
                    <a:ext uri="{9D8B030D-6E8A-4147-A177-3AD203B41FA5}">
                      <a16:colId xmlns:a16="http://schemas.microsoft.com/office/drawing/2014/main" val="4245047491"/>
                    </a:ext>
                  </a:extLst>
                </a:gridCol>
                <a:gridCol w="6801013">
                  <a:extLst>
                    <a:ext uri="{9D8B030D-6E8A-4147-A177-3AD203B41FA5}">
                      <a16:colId xmlns:a16="http://schemas.microsoft.com/office/drawing/2014/main" val="2363675429"/>
                    </a:ext>
                  </a:extLst>
                </a:gridCol>
                <a:gridCol w="3003592">
                  <a:extLst>
                    <a:ext uri="{9D8B030D-6E8A-4147-A177-3AD203B41FA5}">
                      <a16:colId xmlns:a16="http://schemas.microsoft.com/office/drawing/2014/main" val="1781917351"/>
                    </a:ext>
                  </a:extLst>
                </a:gridCol>
              </a:tblGrid>
              <a:tr h="532806">
                <a:tc>
                  <a:txBody>
                    <a:bodyPr/>
                    <a:lstStyle/>
                    <a:p>
                      <a:pPr algn="l">
                        <a:lnSpc>
                          <a:spcPct val="150000"/>
                        </a:lnSpc>
                        <a:buNone/>
                      </a:pPr>
                      <a:r>
                        <a:rPr lang="en-IN" sz="1600" b="1" dirty="0">
                          <a:effectLst/>
                        </a:rPr>
                        <a:t>Steps</a:t>
                      </a:r>
                      <a:endParaRPr lang="en-IN" sz="1600" dirty="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50000"/>
                        </a:lnSpc>
                        <a:buNone/>
                      </a:pPr>
                      <a:r>
                        <a:rPr lang="en-IN" sz="1600" b="1" dirty="0">
                          <a:effectLst/>
                        </a:rPr>
                        <a:t>Command (from Control Node)</a:t>
                      </a:r>
                      <a:endParaRPr lang="en-IN" sz="1600" dirty="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50000"/>
                        </a:lnSpc>
                        <a:buNone/>
                      </a:pPr>
                      <a:r>
                        <a:rPr lang="en-IN" sz="1600" b="1" dirty="0">
                          <a:effectLst/>
                        </a:rPr>
                        <a:t>Purpose</a:t>
                      </a:r>
                      <a:endParaRPr lang="en-IN" sz="1600" dirty="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877342570"/>
                  </a:ext>
                </a:extLst>
              </a:tr>
              <a:tr h="532806">
                <a:tc>
                  <a:txBody>
                    <a:bodyPr/>
                    <a:lstStyle/>
                    <a:p>
                      <a:pPr algn="l">
                        <a:lnSpc>
                          <a:spcPct val="150000"/>
                        </a:lnSpc>
                        <a:buNone/>
                      </a:pPr>
                      <a:r>
                        <a:rPr lang="en-IN" sz="1600" b="1">
                          <a:effectLst/>
                        </a:rPr>
                        <a:t>Create user</a:t>
                      </a:r>
                      <a:endParaRPr lang="en-IN" sz="160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50000"/>
                        </a:lnSpc>
                        <a:buNone/>
                      </a:pPr>
                      <a:r>
                        <a:rPr lang="en-IN" sz="1600" dirty="0">
                          <a:effectLst/>
                        </a:rPr>
                        <a:t>ssh </a:t>
                      </a:r>
                      <a:r>
                        <a:rPr lang="en-IN" sz="1600" dirty="0" err="1">
                          <a:effectLst/>
                        </a:rPr>
                        <a:t>remote_user@remote_server</a:t>
                      </a:r>
                      <a:r>
                        <a:rPr lang="en-IN" sz="1600" dirty="0">
                          <a:effectLst/>
                        </a:rPr>
                        <a:t> "</a:t>
                      </a:r>
                      <a:r>
                        <a:rPr lang="en-IN" sz="1600" dirty="0" err="1">
                          <a:effectLst/>
                        </a:rPr>
                        <a:t>adduser</a:t>
                      </a:r>
                      <a:r>
                        <a:rPr lang="en-IN" sz="1600" dirty="0">
                          <a:effectLst/>
                        </a:rPr>
                        <a:t> </a:t>
                      </a:r>
                      <a:r>
                        <a:rPr lang="en-IN" sz="1600" dirty="0">
                          <a:solidFill>
                            <a:schemeClr val="accent2">
                              <a:lumMod val="50000"/>
                            </a:schemeClr>
                          </a:solidFill>
                          <a:effectLst/>
                        </a:rPr>
                        <a:t>ansible</a:t>
                      </a:r>
                      <a:r>
                        <a:rPr lang="en-IN" sz="1600" dirty="0">
                          <a:effectLst/>
                        </a:rPr>
                        <a:t>"</a:t>
                      </a: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50000"/>
                        </a:lnSpc>
                        <a:buNone/>
                      </a:pPr>
                      <a:r>
                        <a:rPr lang="en-IN" sz="1600">
                          <a:effectLst/>
                        </a:rPr>
                        <a:t>Create new user on Server B</a:t>
                      </a: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641139778"/>
                  </a:ext>
                </a:extLst>
              </a:tr>
              <a:tr h="518625">
                <a:tc>
                  <a:txBody>
                    <a:bodyPr/>
                    <a:lstStyle/>
                    <a:p>
                      <a:pPr algn="l">
                        <a:lnSpc>
                          <a:spcPct val="150000"/>
                        </a:lnSpc>
                        <a:buNone/>
                      </a:pPr>
                      <a:r>
                        <a:rPr lang="en-IN" sz="1600" b="1">
                          <a:effectLst/>
                        </a:rPr>
                        <a:t>Sudo group</a:t>
                      </a:r>
                      <a:endParaRPr lang="en-IN" sz="160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50000"/>
                        </a:lnSpc>
                        <a:buNone/>
                      </a:pPr>
                      <a:r>
                        <a:rPr lang="en-IN" sz="1600" dirty="0">
                          <a:effectLst/>
                        </a:rPr>
                        <a:t>ssh </a:t>
                      </a:r>
                      <a:r>
                        <a:rPr lang="en-IN" sz="1600" dirty="0" err="1">
                          <a:effectLst/>
                        </a:rPr>
                        <a:t>remote_user@remote_server</a:t>
                      </a:r>
                      <a:r>
                        <a:rPr lang="en-IN" sz="1600" dirty="0">
                          <a:effectLst/>
                        </a:rPr>
                        <a:t> "usermod -aG </a:t>
                      </a:r>
                      <a:r>
                        <a:rPr lang="en-IN" sz="1600" dirty="0">
                          <a:solidFill>
                            <a:schemeClr val="accent2">
                              <a:lumMod val="50000"/>
                            </a:schemeClr>
                          </a:solidFill>
                          <a:effectLst/>
                        </a:rPr>
                        <a:t>sudo/wheel </a:t>
                      </a:r>
                      <a:r>
                        <a:rPr lang="en-IN" sz="1600" dirty="0">
                          <a:effectLst/>
                        </a:rPr>
                        <a:t>ansible"</a:t>
                      </a: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50000"/>
                        </a:lnSpc>
                        <a:buNone/>
                      </a:pPr>
                      <a:r>
                        <a:rPr lang="en-IN" sz="1600" dirty="0">
                          <a:effectLst/>
                        </a:rPr>
                        <a:t>Add user to </a:t>
                      </a:r>
                      <a:r>
                        <a:rPr lang="en-IN" sz="1600" dirty="0" err="1">
                          <a:effectLst/>
                        </a:rPr>
                        <a:t>sudo</a:t>
                      </a:r>
                      <a:r>
                        <a:rPr lang="en-IN" sz="1600" dirty="0">
                          <a:effectLst/>
                        </a:rPr>
                        <a:t> group</a:t>
                      </a: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2027114341"/>
                  </a:ext>
                </a:extLst>
              </a:tr>
              <a:tr h="921979">
                <a:tc>
                  <a:txBody>
                    <a:bodyPr/>
                    <a:lstStyle/>
                    <a:p>
                      <a:pPr algn="l">
                        <a:lnSpc>
                          <a:spcPct val="150000"/>
                        </a:lnSpc>
                        <a:buNone/>
                      </a:pPr>
                      <a:r>
                        <a:rPr lang="en-IN" sz="1600" b="1">
                          <a:effectLst/>
                        </a:rPr>
                        <a:t>Generate key</a:t>
                      </a:r>
                      <a:endParaRPr lang="en-IN" sz="160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50000"/>
                        </a:lnSpc>
                        <a:buNone/>
                      </a:pPr>
                      <a:r>
                        <a:rPr lang="en-IN" sz="1600" dirty="0">
                          <a:effectLst/>
                        </a:rPr>
                        <a:t>ssh-keygen -t </a:t>
                      </a:r>
                      <a:r>
                        <a:rPr lang="en-IN" sz="1600" dirty="0" err="1">
                          <a:effectLst/>
                        </a:rPr>
                        <a:t>rsa</a:t>
                      </a:r>
                      <a:r>
                        <a:rPr lang="en-IN" sz="1600" dirty="0">
                          <a:effectLst/>
                        </a:rPr>
                        <a:t> -b 4096 -f ~/.ssh/</a:t>
                      </a:r>
                      <a:r>
                        <a:rPr lang="en-IN" sz="1600" dirty="0" err="1">
                          <a:effectLst/>
                        </a:rPr>
                        <a:t>ansible_id_rsa</a:t>
                      </a:r>
                      <a:endParaRPr lang="en-IN" sz="1600" dirty="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50000"/>
                        </a:lnSpc>
                        <a:buNone/>
                      </a:pPr>
                      <a:r>
                        <a:rPr lang="en-IN" sz="1600" dirty="0">
                          <a:effectLst/>
                        </a:rPr>
                        <a:t>Generate SSH key pair locally (required only once)</a:t>
                      </a: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1515956954"/>
                  </a:ext>
                </a:extLst>
              </a:tr>
              <a:tr h="518625">
                <a:tc>
                  <a:txBody>
                    <a:bodyPr/>
                    <a:lstStyle/>
                    <a:p>
                      <a:pPr algn="l">
                        <a:lnSpc>
                          <a:spcPct val="150000"/>
                        </a:lnSpc>
                        <a:buNone/>
                      </a:pPr>
                      <a:r>
                        <a:rPr lang="en-IN" sz="1600" b="1">
                          <a:effectLst/>
                        </a:rPr>
                        <a:t>Copy key</a:t>
                      </a:r>
                      <a:endParaRPr lang="en-IN" sz="160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50000"/>
                        </a:lnSpc>
                        <a:buNone/>
                      </a:pPr>
                      <a:r>
                        <a:rPr lang="en-IN" sz="1600" dirty="0">
                          <a:effectLst/>
                        </a:rPr>
                        <a:t>ssh-copy-id -i </a:t>
                      </a:r>
                      <a:r>
                        <a:rPr lang="en-IN" sz="1600" dirty="0">
                          <a:solidFill>
                            <a:schemeClr val="accent2">
                              <a:lumMod val="50000"/>
                            </a:schemeClr>
                          </a:solidFill>
                          <a:effectLst/>
                        </a:rPr>
                        <a:t>~/.ssh/ansible_id_rsa.pub </a:t>
                      </a:r>
                      <a:r>
                        <a:rPr lang="en-IN" sz="1600" dirty="0" err="1">
                          <a:effectLst/>
                        </a:rPr>
                        <a:t>ansible@remote-server</a:t>
                      </a:r>
                      <a:endParaRPr lang="en-IN" sz="1600" dirty="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50000"/>
                        </a:lnSpc>
                        <a:buNone/>
                      </a:pPr>
                      <a:r>
                        <a:rPr lang="en-IN" sz="1600">
                          <a:effectLst/>
                        </a:rPr>
                        <a:t>Copy public key to remote user</a:t>
                      </a: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315151432"/>
                  </a:ext>
                </a:extLst>
              </a:tr>
              <a:tr h="1325333">
                <a:tc>
                  <a:txBody>
                    <a:bodyPr/>
                    <a:lstStyle/>
                    <a:p>
                      <a:pPr algn="l">
                        <a:lnSpc>
                          <a:spcPct val="150000"/>
                        </a:lnSpc>
                        <a:buNone/>
                      </a:pPr>
                      <a:r>
                        <a:rPr lang="en-IN" sz="1600" b="1">
                          <a:effectLst/>
                        </a:rPr>
                        <a:t>Copy key (manual)</a:t>
                      </a:r>
                      <a:endParaRPr lang="en-IN" sz="160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50000"/>
                        </a:lnSpc>
                        <a:buNone/>
                      </a:pPr>
                      <a:r>
                        <a:rPr lang="en-IN" sz="1600" dirty="0">
                          <a:effectLst/>
                        </a:rPr>
                        <a:t>cat ~/.ssh/newuser_id_rsa.pub | ssh root@server_B_ip "mkdir -p /home/</a:t>
                      </a:r>
                      <a:r>
                        <a:rPr lang="en-IN" sz="1600" dirty="0" err="1">
                          <a:effectLst/>
                        </a:rPr>
                        <a:t>newuser</a:t>
                      </a:r>
                      <a:r>
                        <a:rPr lang="en-IN" sz="1600" dirty="0">
                          <a:effectLst/>
                        </a:rPr>
                        <a:t>/.ssh &amp;&amp; cat &gt;&gt; /home/</a:t>
                      </a:r>
                      <a:r>
                        <a:rPr lang="en-IN" sz="1600" dirty="0" err="1">
                          <a:effectLst/>
                        </a:rPr>
                        <a:t>newuser</a:t>
                      </a:r>
                      <a:r>
                        <a:rPr lang="en-IN" sz="1600" dirty="0">
                          <a:effectLst/>
                        </a:rPr>
                        <a:t>/.ssh/authorized_keys &amp;&amp; </a:t>
                      </a:r>
                      <a:r>
                        <a:rPr lang="en-IN" sz="1600" dirty="0" err="1">
                          <a:effectLst/>
                        </a:rPr>
                        <a:t>chown</a:t>
                      </a:r>
                      <a:r>
                        <a:rPr lang="en-IN" sz="1600" dirty="0">
                          <a:effectLst/>
                        </a:rPr>
                        <a:t> -R </a:t>
                      </a:r>
                      <a:r>
                        <a:rPr lang="en-IN" sz="1600" dirty="0" err="1">
                          <a:effectLst/>
                        </a:rPr>
                        <a:t>newuser:newuser</a:t>
                      </a:r>
                      <a:r>
                        <a:rPr lang="en-IN" sz="1600" dirty="0">
                          <a:effectLst/>
                        </a:rPr>
                        <a:t> /home/</a:t>
                      </a:r>
                      <a:r>
                        <a:rPr lang="en-IN" sz="1600" dirty="0" err="1">
                          <a:effectLst/>
                        </a:rPr>
                        <a:t>newuser</a:t>
                      </a:r>
                      <a:r>
                        <a:rPr lang="en-IN" sz="1600" dirty="0">
                          <a:effectLst/>
                        </a:rPr>
                        <a:t>/.ssh"</a:t>
                      </a: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50000"/>
                        </a:lnSpc>
                        <a:buNone/>
                      </a:pPr>
                      <a:r>
                        <a:rPr lang="en-IN" sz="1600" dirty="0">
                          <a:effectLst/>
                        </a:rPr>
                        <a:t>Copy public key to remote user manually</a:t>
                      </a: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1376219704"/>
                  </a:ext>
                </a:extLst>
              </a:tr>
              <a:tr h="532806">
                <a:tc>
                  <a:txBody>
                    <a:bodyPr/>
                    <a:lstStyle/>
                    <a:p>
                      <a:pPr algn="l">
                        <a:lnSpc>
                          <a:spcPct val="150000"/>
                        </a:lnSpc>
                        <a:buNone/>
                      </a:pPr>
                      <a:r>
                        <a:rPr lang="en-IN" sz="1600" b="1" dirty="0">
                          <a:effectLst/>
                        </a:rPr>
                        <a:t>Test login</a:t>
                      </a:r>
                      <a:endParaRPr lang="en-IN" sz="1600" dirty="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50000"/>
                        </a:lnSpc>
                        <a:buNone/>
                      </a:pPr>
                      <a:r>
                        <a:rPr lang="en-IN" sz="1600" dirty="0">
                          <a:effectLst/>
                        </a:rPr>
                        <a:t>ssh -i ~/.ssh/</a:t>
                      </a:r>
                      <a:r>
                        <a:rPr lang="en-IN" sz="1600" dirty="0" err="1">
                          <a:effectLst/>
                        </a:rPr>
                        <a:t>ansible_id_rsa</a:t>
                      </a:r>
                      <a:r>
                        <a:rPr lang="en-IN" sz="1600" dirty="0">
                          <a:effectLst/>
                        </a:rPr>
                        <a:t> </a:t>
                      </a:r>
                      <a:r>
                        <a:rPr lang="en-IN" sz="1600" dirty="0" err="1">
                          <a:effectLst/>
                        </a:rPr>
                        <a:t>ansible@remote_server</a:t>
                      </a:r>
                      <a:endParaRPr lang="en-IN" sz="1600" dirty="0">
                        <a:effectLst/>
                      </a:endParaRP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50000"/>
                        </a:lnSpc>
                        <a:buNone/>
                      </a:pPr>
                      <a:r>
                        <a:rPr lang="en-IN" sz="1600" dirty="0">
                          <a:effectLst/>
                        </a:rPr>
                        <a:t>Test SSH key login</a:t>
                      </a:r>
                    </a:p>
                  </a:txBody>
                  <a:tcPr marL="67662" marR="67662" marT="67662" marB="6766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490317685"/>
                  </a:ext>
                </a:extLst>
              </a:tr>
            </a:tbl>
          </a:graphicData>
        </a:graphic>
      </p:graphicFrame>
      <p:sp>
        <p:nvSpPr>
          <p:cNvPr id="3" name="Title 2">
            <a:extLst>
              <a:ext uri="{FF2B5EF4-FFF2-40B4-BE49-F238E27FC236}">
                <a16:creationId xmlns:a16="http://schemas.microsoft.com/office/drawing/2014/main" id="{C03BE35F-CF53-9D89-9CDA-3885D22271BD}"/>
              </a:ext>
            </a:extLst>
          </p:cNvPr>
          <p:cNvSpPr>
            <a:spLocks noGrp="1"/>
          </p:cNvSpPr>
          <p:nvPr>
            <p:ph type="title"/>
          </p:nvPr>
        </p:nvSpPr>
        <p:spPr/>
        <p:txBody>
          <a:bodyPr anchor="b">
            <a:normAutofit/>
          </a:bodyPr>
          <a:lstStyle/>
          <a:p>
            <a:r>
              <a:rPr lang="en-US" dirty="0"/>
              <a:t>Ansible – SSH Ansible User Configuration – Managed Node</a:t>
            </a:r>
          </a:p>
        </p:txBody>
      </p:sp>
    </p:spTree>
    <p:extLst>
      <p:ext uri="{BB962C8B-B14F-4D97-AF65-F5344CB8AC3E}">
        <p14:creationId xmlns:p14="http://schemas.microsoft.com/office/powerpoint/2010/main" val="1669621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9501831-3580-C8DF-6698-55A6CE7C594D}"/>
              </a:ext>
            </a:extLst>
          </p:cNvPr>
          <p:cNvSpPr>
            <a:spLocks noGrp="1"/>
          </p:cNvSpPr>
          <p:nvPr>
            <p:ph sz="quarter" idx="13"/>
          </p:nvPr>
        </p:nvSpPr>
        <p:spPr>
          <a:xfrm>
            <a:off x="768875" y="1600200"/>
            <a:ext cx="10677525" cy="4507992"/>
          </a:xfrm>
        </p:spPr>
        <p:txBody>
          <a:bodyPr>
            <a:normAutofit/>
          </a:bodyPr>
          <a:lstStyle/>
          <a:p>
            <a:pPr>
              <a:lnSpc>
                <a:spcPct val="100000"/>
              </a:lnSpc>
            </a:pPr>
            <a:r>
              <a:rPr lang="en-US" b="1" dirty="0">
                <a:solidFill>
                  <a:schemeClr val="accent5"/>
                </a:solidFill>
              </a:rPr>
              <a:t>Inventory</a:t>
            </a:r>
            <a:r>
              <a:rPr lang="en-US" dirty="0"/>
              <a:t> File serves as a </a:t>
            </a:r>
            <a:r>
              <a:rPr lang="en-US" b="1" dirty="0">
                <a:solidFill>
                  <a:schemeClr val="accent5"/>
                </a:solidFill>
              </a:rPr>
              <a:t>database</a:t>
            </a:r>
            <a:r>
              <a:rPr lang="en-US" dirty="0"/>
              <a:t> of your infrastructure, allowing you to </a:t>
            </a:r>
            <a:r>
              <a:rPr lang="en-US" b="1" dirty="0">
                <a:solidFill>
                  <a:schemeClr val="accent5"/>
                </a:solidFill>
              </a:rPr>
              <a:t>organize</a:t>
            </a:r>
            <a:r>
              <a:rPr lang="en-US" dirty="0"/>
              <a:t> and </a:t>
            </a:r>
            <a:r>
              <a:rPr lang="en-US" b="1" dirty="0">
                <a:solidFill>
                  <a:schemeClr val="accent5"/>
                </a:solidFill>
              </a:rPr>
              <a:t>manage</a:t>
            </a:r>
            <a:r>
              <a:rPr lang="en-US" dirty="0"/>
              <a:t> your servers, network devices, and other systems.</a:t>
            </a:r>
            <a:br>
              <a:rPr lang="en-US" dirty="0"/>
            </a:br>
            <a:endParaRPr lang="en-US" dirty="0"/>
          </a:p>
          <a:p>
            <a:pPr>
              <a:lnSpc>
                <a:spcPct val="100000"/>
              </a:lnSpc>
            </a:pPr>
            <a:r>
              <a:rPr lang="en-US" b="1" u="sng" dirty="0">
                <a:solidFill>
                  <a:srgbClr val="AE562C"/>
                </a:solidFill>
              </a:rPr>
              <a:t>Inventory File Types:</a:t>
            </a:r>
          </a:p>
          <a:p>
            <a:pPr marL="651510" lvl="1" indent="-285750">
              <a:lnSpc>
                <a:spcPct val="100000"/>
              </a:lnSpc>
            </a:pPr>
            <a:r>
              <a:rPr lang="en-US" b="1" dirty="0"/>
              <a:t>Static </a:t>
            </a:r>
            <a:r>
              <a:rPr lang="en-IN" b="1" i="0" dirty="0">
                <a:effectLst/>
              </a:rPr>
              <a:t>Inventory</a:t>
            </a:r>
            <a:endParaRPr lang="en-US" b="1" dirty="0"/>
          </a:p>
          <a:p>
            <a:pPr marL="651510" lvl="1" indent="-285750">
              <a:lnSpc>
                <a:spcPct val="100000"/>
              </a:lnSpc>
            </a:pPr>
            <a:r>
              <a:rPr lang="en-IN" b="1" i="0" dirty="0">
                <a:effectLst/>
              </a:rPr>
              <a:t>Dynamic Inventory</a:t>
            </a:r>
            <a:br>
              <a:rPr lang="en-IN" b="1" i="0" dirty="0">
                <a:effectLst/>
              </a:rPr>
            </a:br>
            <a:endParaRPr lang="en-IN" b="1" i="0" dirty="0">
              <a:effectLst/>
            </a:endParaRPr>
          </a:p>
          <a:p>
            <a:pPr>
              <a:lnSpc>
                <a:spcPct val="100000"/>
              </a:lnSpc>
            </a:pPr>
            <a:r>
              <a:rPr lang="en-IN" b="1" i="0" u="sng" dirty="0">
                <a:effectLst/>
              </a:rPr>
              <a:t>Note:</a:t>
            </a:r>
          </a:p>
          <a:p>
            <a:pPr>
              <a:lnSpc>
                <a:spcPct val="100000"/>
              </a:lnSpc>
            </a:pPr>
            <a:r>
              <a:rPr lang="en-IN" sz="1600" b="0" i="0" dirty="0">
                <a:effectLst/>
              </a:rPr>
              <a:t>	Ansible also supports dynamic inventories, where the list of hosts is generated dynamically from an 	external source such as a cloud provider (AWS, Azure, GCP) or a configuration management database 	(CMDB). Dynamic inventories are typically implemented using scripts or plugins that retrieve host 	information from these sources.</a:t>
            </a:r>
          </a:p>
          <a:p>
            <a:pPr marL="285750" indent="-285750">
              <a:lnSpc>
                <a:spcPct val="100000"/>
              </a:lnSpc>
              <a:buFont typeface="Arial" panose="020B0604020202020204" pitchFamily="34" charset="0"/>
              <a:buChar char="•"/>
            </a:pPr>
            <a:endParaRPr lang="en-US" sz="1500" dirty="0"/>
          </a:p>
          <a:p>
            <a:pPr>
              <a:lnSpc>
                <a:spcPct val="100000"/>
              </a:lnSpc>
            </a:pPr>
            <a:endParaRPr lang="en-US" sz="1500" dirty="0"/>
          </a:p>
        </p:txBody>
      </p:sp>
      <p:sp>
        <p:nvSpPr>
          <p:cNvPr id="3" name="Title 2">
            <a:extLst>
              <a:ext uri="{FF2B5EF4-FFF2-40B4-BE49-F238E27FC236}">
                <a16:creationId xmlns:a16="http://schemas.microsoft.com/office/drawing/2014/main" id="{03873B8B-D3E8-D114-82D9-95DAC6A52CD2}"/>
              </a:ext>
            </a:extLst>
          </p:cNvPr>
          <p:cNvSpPr>
            <a:spLocks noGrp="1"/>
          </p:cNvSpPr>
          <p:nvPr>
            <p:ph type="title"/>
          </p:nvPr>
        </p:nvSpPr>
        <p:spPr/>
        <p:txBody>
          <a:bodyPr anchor="b">
            <a:normAutofit/>
          </a:bodyPr>
          <a:lstStyle/>
          <a:p>
            <a:r>
              <a:rPr lang="en-US" dirty="0"/>
              <a:t>Ansible – Inventory File</a:t>
            </a:r>
          </a:p>
        </p:txBody>
      </p:sp>
    </p:spTree>
    <p:extLst>
      <p:ext uri="{BB962C8B-B14F-4D97-AF65-F5344CB8AC3E}">
        <p14:creationId xmlns:p14="http://schemas.microsoft.com/office/powerpoint/2010/main" val="3855775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EF03321F-649D-5CAF-2753-C120E76CBE4D}"/>
              </a:ext>
            </a:extLst>
          </p:cNvPr>
          <p:cNvSpPr>
            <a:spLocks noGrp="1"/>
          </p:cNvSpPr>
          <p:nvPr>
            <p:ph type="body" sz="quarter" idx="11"/>
          </p:nvPr>
        </p:nvSpPr>
        <p:spPr>
          <a:xfrm>
            <a:off x="760476" y="585617"/>
            <a:ext cx="10671048" cy="429092"/>
          </a:xfrm>
        </p:spPr>
        <p:txBody>
          <a:bodyPr/>
          <a:lstStyle/>
          <a:p>
            <a:r>
              <a:rPr lang="en-US" sz="2400" b="1" dirty="0"/>
              <a:t>Basic Structure Inventory File Structure</a:t>
            </a:r>
          </a:p>
          <a:p>
            <a:endParaRPr lang="en-IN" dirty="0"/>
          </a:p>
        </p:txBody>
      </p:sp>
      <p:sp>
        <p:nvSpPr>
          <p:cNvPr id="12" name="Content Placeholder 11">
            <a:extLst>
              <a:ext uri="{FF2B5EF4-FFF2-40B4-BE49-F238E27FC236}">
                <a16:creationId xmlns:a16="http://schemas.microsoft.com/office/drawing/2014/main" id="{06AE78DB-1024-8F95-47A7-262B4377E684}"/>
              </a:ext>
            </a:extLst>
          </p:cNvPr>
          <p:cNvSpPr>
            <a:spLocks noGrp="1"/>
          </p:cNvSpPr>
          <p:nvPr>
            <p:ph sz="quarter" idx="14"/>
          </p:nvPr>
        </p:nvSpPr>
        <p:spPr>
          <a:xfrm>
            <a:off x="760476" y="1336379"/>
            <a:ext cx="10424079" cy="5074046"/>
          </a:xfrm>
        </p:spPr>
        <p:txBody>
          <a:bodyPr/>
          <a:lstStyle/>
          <a:p>
            <a:pPr marL="285750" indent="-285750">
              <a:lnSpc>
                <a:spcPct val="150000"/>
              </a:lnSpc>
              <a:buClr>
                <a:schemeClr val="accent5"/>
              </a:buClr>
              <a:buFont typeface="Arial" panose="020B0604020202020204" pitchFamily="34" charset="0"/>
              <a:buChar char="•"/>
            </a:pPr>
            <a:r>
              <a:rPr lang="en-US" b="1" dirty="0"/>
              <a:t>Groups: </a:t>
            </a:r>
            <a:r>
              <a:rPr lang="en-US" dirty="0"/>
              <a:t>Hosts can be organized into groups using square brackets [].</a:t>
            </a:r>
          </a:p>
          <a:p>
            <a:pPr marL="285750" indent="-285750">
              <a:lnSpc>
                <a:spcPct val="150000"/>
              </a:lnSpc>
              <a:buClr>
                <a:schemeClr val="accent5"/>
              </a:buClr>
              <a:buFont typeface="Arial" panose="020B0604020202020204" pitchFamily="34" charset="0"/>
              <a:buChar char="•"/>
            </a:pPr>
            <a:r>
              <a:rPr lang="en-US" b="1" dirty="0"/>
              <a:t>Hosts: </a:t>
            </a:r>
            <a:r>
              <a:rPr lang="en-US" dirty="0"/>
              <a:t>Individual hosts are listed by their IP addresses or hostnames.</a:t>
            </a:r>
          </a:p>
          <a:p>
            <a:pPr marL="285750" indent="-285750">
              <a:lnSpc>
                <a:spcPct val="150000"/>
              </a:lnSpc>
              <a:buClr>
                <a:schemeClr val="accent5"/>
              </a:buClr>
              <a:buFont typeface="Arial" panose="020B0604020202020204" pitchFamily="34" charset="0"/>
              <a:buChar char="•"/>
            </a:pPr>
            <a:r>
              <a:rPr lang="en-US" b="1" dirty="0"/>
              <a:t>Example of Inventory File:</a:t>
            </a:r>
          </a:p>
          <a:p>
            <a:pPr marL="364808" lvl="2" indent="0">
              <a:lnSpc>
                <a:spcPct val="150000"/>
              </a:lnSpc>
              <a:buNone/>
            </a:pPr>
            <a:r>
              <a:rPr lang="en-US" sz="1800" b="1" dirty="0">
                <a:solidFill>
                  <a:srgbClr val="AE562C"/>
                </a:solidFill>
                <a:latin typeface="+mn-lt"/>
                <a:cs typeface="Oracle Sans Tab" panose="020B0503020204020204" pitchFamily="34" charset="0"/>
              </a:rPr>
              <a:t>[groupname] </a:t>
            </a:r>
          </a:p>
          <a:p>
            <a:pPr marL="364808" lvl="2" indent="0">
              <a:lnSpc>
                <a:spcPct val="150000"/>
              </a:lnSpc>
              <a:buNone/>
            </a:pPr>
            <a:r>
              <a:rPr lang="en-US" dirty="0">
                <a:solidFill>
                  <a:srgbClr val="759C6C"/>
                </a:solidFill>
              </a:rPr>
              <a:t>	</a:t>
            </a:r>
            <a:r>
              <a:rPr lang="en-US" sz="1800" dirty="0">
                <a:latin typeface="+mn-lt"/>
                <a:cs typeface="Oracle Sans Tab" panose="020B0503020204020204" pitchFamily="34" charset="0"/>
              </a:rPr>
              <a:t>hostname1 </a:t>
            </a:r>
          </a:p>
          <a:p>
            <a:pPr marL="364808" lvl="2" indent="0">
              <a:lnSpc>
                <a:spcPct val="150000"/>
              </a:lnSpc>
              <a:buNone/>
            </a:pPr>
            <a:r>
              <a:rPr lang="en-US" sz="1800" dirty="0">
                <a:latin typeface="+mn-lt"/>
                <a:cs typeface="Oracle Sans Tab" panose="020B0503020204020204" pitchFamily="34" charset="0"/>
              </a:rPr>
              <a:t>	hostname2 </a:t>
            </a:r>
          </a:p>
          <a:p>
            <a:endParaRPr lang="en-IN" dirty="0"/>
          </a:p>
        </p:txBody>
      </p:sp>
      <p:pic>
        <p:nvPicPr>
          <p:cNvPr id="14" name="Picture 6">
            <a:extLst>
              <a:ext uri="{FF2B5EF4-FFF2-40B4-BE49-F238E27FC236}">
                <a16:creationId xmlns:a16="http://schemas.microsoft.com/office/drawing/2014/main" id="{884F927E-7B2D-DEF4-77E9-D74119E58E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7071" y="4143500"/>
            <a:ext cx="5757858" cy="2045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4951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850E65B-D02E-2913-95A9-5CB81E767B35}"/>
              </a:ext>
            </a:extLst>
          </p:cNvPr>
          <p:cNvSpPr>
            <a:spLocks noGrp="1"/>
          </p:cNvSpPr>
          <p:nvPr>
            <p:ph type="body" sz="quarter" idx="11"/>
          </p:nvPr>
        </p:nvSpPr>
        <p:spPr>
          <a:xfrm>
            <a:off x="766763" y="477297"/>
            <a:ext cx="10671048" cy="446067"/>
          </a:xfrm>
        </p:spPr>
        <p:txBody>
          <a:bodyPr/>
          <a:lstStyle/>
          <a:p>
            <a:r>
              <a:rPr lang="en-US" sz="2400" b="1" dirty="0"/>
              <a:t>Key Aspects of Inventory File</a:t>
            </a:r>
          </a:p>
          <a:p>
            <a:endParaRPr lang="en-IN" dirty="0"/>
          </a:p>
        </p:txBody>
      </p:sp>
      <p:sp>
        <p:nvSpPr>
          <p:cNvPr id="5" name="Content Placeholder 5">
            <a:extLst>
              <a:ext uri="{FF2B5EF4-FFF2-40B4-BE49-F238E27FC236}">
                <a16:creationId xmlns:a16="http://schemas.microsoft.com/office/drawing/2014/main" id="{C8C37102-5535-B659-460E-E939668E629B}"/>
              </a:ext>
            </a:extLst>
          </p:cNvPr>
          <p:cNvSpPr>
            <a:spLocks noGrp="1"/>
          </p:cNvSpPr>
          <p:nvPr>
            <p:ph sz="quarter" idx="14"/>
          </p:nvPr>
        </p:nvSpPr>
        <p:spPr>
          <a:xfrm>
            <a:off x="766763" y="923364"/>
            <a:ext cx="10671175" cy="4506913"/>
          </a:xfrm>
        </p:spPr>
        <p:txBody>
          <a:bodyPr>
            <a:normAutofit/>
          </a:bodyPr>
          <a:lstStyle/>
          <a:p>
            <a:pPr>
              <a:lnSpc>
                <a:spcPct val="110000"/>
              </a:lnSpc>
            </a:pPr>
            <a:endParaRPr lang="en-US" b="1" dirty="0"/>
          </a:p>
          <a:p>
            <a:pPr marL="342900" indent="-342900">
              <a:lnSpc>
                <a:spcPct val="150000"/>
              </a:lnSpc>
              <a:buClr>
                <a:schemeClr val="accent5"/>
              </a:buClr>
              <a:buFont typeface="Arial" panose="020B0604020202020204" pitchFamily="34" charset="0"/>
              <a:buChar char="•"/>
            </a:pPr>
            <a:r>
              <a:rPr lang="en-US" b="1" dirty="0">
                <a:solidFill>
                  <a:srgbClr val="AE562C"/>
                </a:solidFill>
              </a:rPr>
              <a:t>Purpose</a:t>
            </a:r>
            <a:r>
              <a:rPr lang="en-US" b="1" dirty="0">
                <a:solidFill>
                  <a:schemeClr val="accent5"/>
                </a:solidFill>
              </a:rPr>
              <a:t>:</a:t>
            </a:r>
            <a:r>
              <a:rPr lang="en-US" b="1" dirty="0"/>
              <a:t> </a:t>
            </a:r>
            <a:r>
              <a:rPr lang="en-US" dirty="0"/>
              <a:t>The inventory file tells Ansible which hosts to manage, how to access them, and allows you to </a:t>
            </a:r>
            <a:r>
              <a:rPr lang="en-US" b="1" dirty="0"/>
              <a:t>organize hosts into groups</a:t>
            </a:r>
            <a:r>
              <a:rPr lang="en-US" dirty="0"/>
              <a:t>.</a:t>
            </a:r>
          </a:p>
          <a:p>
            <a:pPr marL="342900" indent="-342900">
              <a:lnSpc>
                <a:spcPct val="150000"/>
              </a:lnSpc>
              <a:buClr>
                <a:schemeClr val="accent5"/>
              </a:buClr>
              <a:buFont typeface="Arial" panose="020B0604020202020204" pitchFamily="34" charset="0"/>
              <a:buChar char="•"/>
            </a:pPr>
            <a:r>
              <a:rPr lang="en-US" b="1" dirty="0">
                <a:solidFill>
                  <a:srgbClr val="AE562C"/>
                </a:solidFill>
              </a:rPr>
              <a:t>Location</a:t>
            </a:r>
            <a:r>
              <a:rPr lang="en-US" b="1" dirty="0">
                <a:solidFill>
                  <a:schemeClr val="accent5"/>
                </a:solidFill>
              </a:rPr>
              <a:t>:</a:t>
            </a:r>
            <a:r>
              <a:rPr lang="en-US" b="1" dirty="0"/>
              <a:t> </a:t>
            </a:r>
            <a:r>
              <a:rPr lang="en-US" dirty="0"/>
              <a:t>The default location is  </a:t>
            </a:r>
            <a:r>
              <a:rPr lang="en-US" b="1" dirty="0"/>
              <a:t>/</a:t>
            </a:r>
            <a:r>
              <a:rPr lang="en-US" b="1" dirty="0" err="1"/>
              <a:t>etc</a:t>
            </a:r>
            <a:r>
              <a:rPr lang="en-US" b="1" dirty="0"/>
              <a:t>/ansible/hosts</a:t>
            </a:r>
            <a:r>
              <a:rPr lang="en-US" dirty="0"/>
              <a:t>, but you can specify a different inventory file using the </a:t>
            </a:r>
            <a:r>
              <a:rPr lang="en-US" b="1" dirty="0"/>
              <a:t>ansible</a:t>
            </a:r>
            <a:r>
              <a:rPr lang="en-US" dirty="0"/>
              <a:t> </a:t>
            </a:r>
            <a:r>
              <a:rPr lang="en-US" b="1" dirty="0"/>
              <a:t>-i option </a:t>
            </a:r>
            <a:r>
              <a:rPr lang="en-US" dirty="0"/>
              <a:t>when running ansible </a:t>
            </a:r>
            <a:r>
              <a:rPr lang="en-US" b="1" dirty="0"/>
              <a:t>Adhoc</a:t>
            </a:r>
            <a:r>
              <a:rPr lang="en-US" dirty="0"/>
              <a:t> commands or </a:t>
            </a:r>
            <a:r>
              <a:rPr lang="en-US" b="1" dirty="0"/>
              <a:t>playbooks</a:t>
            </a:r>
            <a:r>
              <a:rPr lang="en-US" dirty="0"/>
              <a:t>.</a:t>
            </a:r>
          </a:p>
          <a:p>
            <a:pPr marL="342900" indent="-342900">
              <a:lnSpc>
                <a:spcPct val="150000"/>
              </a:lnSpc>
              <a:buClr>
                <a:schemeClr val="accent5"/>
              </a:buClr>
              <a:buFont typeface="Arial" panose="020B0604020202020204" pitchFamily="34" charset="0"/>
              <a:buChar char="•"/>
            </a:pPr>
            <a:r>
              <a:rPr lang="en-US" b="1" dirty="0">
                <a:solidFill>
                  <a:srgbClr val="AE562C"/>
                </a:solidFill>
              </a:rPr>
              <a:t>Format</a:t>
            </a:r>
            <a:r>
              <a:rPr lang="en-US" dirty="0">
                <a:solidFill>
                  <a:schemeClr val="accent5"/>
                </a:solidFill>
              </a:rPr>
              <a:t>:</a:t>
            </a:r>
            <a:r>
              <a:rPr lang="en-US" dirty="0"/>
              <a:t> The inventory file can be in </a:t>
            </a:r>
            <a:r>
              <a:rPr lang="en-US" b="1" dirty="0"/>
              <a:t>INI or YAML</a:t>
            </a:r>
            <a:r>
              <a:rPr lang="en-US" dirty="0"/>
              <a:t> format.</a:t>
            </a:r>
          </a:p>
          <a:p>
            <a:pPr>
              <a:lnSpc>
                <a:spcPct val="110000"/>
              </a:lnSpc>
            </a:pPr>
            <a:endParaRPr lang="en-US" dirty="0"/>
          </a:p>
        </p:txBody>
      </p:sp>
    </p:spTree>
    <p:extLst>
      <p:ext uri="{BB962C8B-B14F-4D97-AF65-F5344CB8AC3E}">
        <p14:creationId xmlns:p14="http://schemas.microsoft.com/office/powerpoint/2010/main" val="1926563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EF8C3C63-4CF4-A2BA-F01C-3192038A0573}"/>
              </a:ext>
            </a:extLst>
          </p:cNvPr>
          <p:cNvSpPr>
            <a:spLocks noGrp="1"/>
          </p:cNvSpPr>
          <p:nvPr>
            <p:ph sz="quarter" idx="13"/>
          </p:nvPr>
        </p:nvSpPr>
        <p:spPr>
          <a:xfrm>
            <a:off x="768875" y="914255"/>
            <a:ext cx="11232689" cy="6068873"/>
          </a:xfrm>
        </p:spPr>
        <p:txBody>
          <a:bodyPr/>
          <a:lstStyle/>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ansible_host</a:t>
            </a:r>
            <a:r>
              <a:rPr lang="en-US" sz="1400" b="1" dirty="0">
                <a:solidFill>
                  <a:schemeClr val="accent5"/>
                </a:solidFill>
              </a:rPr>
              <a:t>: </a:t>
            </a:r>
            <a:r>
              <a:rPr lang="en-US" sz="1400" dirty="0"/>
              <a:t>The IP or DNS name to connect to (if different from group/host name)</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ansible_port</a:t>
            </a:r>
            <a:r>
              <a:rPr lang="en-US" sz="1400" b="1" dirty="0">
                <a:solidFill>
                  <a:schemeClr val="accent5"/>
                </a:solidFill>
              </a:rPr>
              <a:t>: </a:t>
            </a:r>
            <a:r>
              <a:rPr lang="en-US" sz="1400" dirty="0"/>
              <a:t>SSH port (default 22)</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ansible_user</a:t>
            </a:r>
            <a:r>
              <a:rPr lang="en-US" sz="1400" b="1" dirty="0">
                <a:solidFill>
                  <a:schemeClr val="accent5"/>
                </a:solidFill>
              </a:rPr>
              <a:t>: </a:t>
            </a:r>
            <a:r>
              <a:rPr lang="en-US" sz="1400" dirty="0"/>
              <a:t>SSH user</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ansible_ssh_pass</a:t>
            </a:r>
            <a:r>
              <a:rPr lang="en-US" sz="1400" b="1" dirty="0">
                <a:solidFill>
                  <a:schemeClr val="accent5"/>
                </a:solidFill>
              </a:rPr>
              <a:t>: </a:t>
            </a:r>
            <a:r>
              <a:rPr lang="en-US" sz="1400" dirty="0"/>
              <a:t>SSH password (not recommended; use keys or vault)</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ansible_ssh_private_key_file</a:t>
            </a:r>
            <a:r>
              <a:rPr lang="en-US" sz="1400" b="1" dirty="0">
                <a:solidFill>
                  <a:schemeClr val="accent5"/>
                </a:solidFill>
              </a:rPr>
              <a:t>: </a:t>
            </a:r>
            <a:r>
              <a:rPr lang="en-US" sz="1400" dirty="0"/>
              <a:t>Path to private key</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ansible_python_interpreter</a:t>
            </a:r>
            <a:r>
              <a:rPr lang="en-US" sz="1400" b="1" dirty="0">
                <a:solidFill>
                  <a:schemeClr val="accent5"/>
                </a:solidFill>
              </a:rPr>
              <a:t>: </a:t>
            </a:r>
            <a:r>
              <a:rPr lang="en-US" sz="1400" dirty="0"/>
              <a:t>Python path on remote host</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ansible_connection</a:t>
            </a:r>
            <a:r>
              <a:rPr lang="en-US" sz="1400" b="1" dirty="0">
                <a:solidFill>
                  <a:schemeClr val="accent5"/>
                </a:solidFill>
              </a:rPr>
              <a:t>: </a:t>
            </a:r>
            <a:r>
              <a:rPr lang="en-US" sz="1400" dirty="0"/>
              <a:t>Connection type ( ssh, local, docker, etc.)</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ansible_become</a:t>
            </a:r>
            <a:r>
              <a:rPr lang="en-US" sz="1400" b="1" dirty="0">
                <a:solidFill>
                  <a:schemeClr val="accent5"/>
                </a:solidFill>
              </a:rPr>
              <a:t>: </a:t>
            </a:r>
            <a:r>
              <a:rPr lang="en-US" sz="1400" dirty="0"/>
              <a:t>Use privilege escalation ( yes/ no) (</a:t>
            </a:r>
            <a:r>
              <a:rPr lang="en-US" sz="1400" dirty="0" err="1"/>
              <a:t>sudo</a:t>
            </a:r>
            <a:r>
              <a:rPr lang="en-US" sz="1400" dirty="0"/>
              <a:t>)</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ansible_become_user</a:t>
            </a:r>
            <a:r>
              <a:rPr lang="en-US" sz="1400" b="1" dirty="0">
                <a:solidFill>
                  <a:schemeClr val="accent5"/>
                </a:solidFill>
              </a:rPr>
              <a:t>: </a:t>
            </a:r>
            <a:r>
              <a:rPr lang="en-US" sz="1400" dirty="0"/>
              <a:t>Privilege escalation user</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ansible_become_method</a:t>
            </a:r>
            <a:r>
              <a:rPr lang="en-US" sz="1400" b="1" dirty="0">
                <a:solidFill>
                  <a:schemeClr val="accent5"/>
                </a:solidFill>
              </a:rPr>
              <a:t>: </a:t>
            </a:r>
            <a:r>
              <a:rPr lang="en-US" sz="1400" dirty="0"/>
              <a:t>Method for privilege escalation ( </a:t>
            </a:r>
            <a:r>
              <a:rPr lang="en-US" sz="1400" dirty="0" err="1"/>
              <a:t>sudo</a:t>
            </a:r>
            <a:r>
              <a:rPr lang="en-US" sz="1400" dirty="0"/>
              <a:t>, </a:t>
            </a:r>
            <a:r>
              <a:rPr lang="en-US" sz="1400" dirty="0" err="1"/>
              <a:t>su</a:t>
            </a:r>
            <a:r>
              <a:rPr lang="en-US" sz="1400" dirty="0"/>
              <a:t>, etc.)</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ansible_network_os</a:t>
            </a:r>
            <a:r>
              <a:rPr lang="en-US" sz="1400" b="1" dirty="0">
                <a:solidFill>
                  <a:schemeClr val="accent5"/>
                </a:solidFill>
              </a:rPr>
              <a:t>: </a:t>
            </a:r>
            <a:r>
              <a:rPr lang="en-US" sz="1400" dirty="0"/>
              <a:t>Network OS for network modules</a:t>
            </a:r>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ansible_ssh_common_args</a:t>
            </a:r>
            <a:r>
              <a:rPr lang="en-US" sz="1400" b="1" dirty="0">
                <a:solidFill>
                  <a:schemeClr val="accent5"/>
                </a:solidFill>
              </a:rPr>
              <a:t>: </a:t>
            </a:r>
            <a:r>
              <a:rPr lang="en-US" sz="1400" dirty="0"/>
              <a:t>These are command-line arguments that are always appended to the ssh command when Ansible connects to a managed host. </a:t>
            </a:r>
            <a:r>
              <a:rPr lang="en-US" sz="1400" b="1" dirty="0"/>
              <a:t>Example:</a:t>
            </a:r>
            <a:r>
              <a:rPr lang="en-US" sz="1400" dirty="0"/>
              <a:t> ansible_ssh_common_args='-o </a:t>
            </a:r>
            <a:r>
              <a:rPr lang="en-US" sz="1400" dirty="0" err="1"/>
              <a:t>ForwardAgent</a:t>
            </a:r>
            <a:r>
              <a:rPr lang="en-US" sz="1400" dirty="0"/>
              <a:t>=</a:t>
            </a:r>
            <a:r>
              <a:rPr lang="en-US" sz="1400" dirty="0" err="1"/>
              <a:t>yes’</a:t>
            </a:r>
            <a:endParaRPr lang="en-US" sz="1400" dirty="0"/>
          </a:p>
          <a:p>
            <a:pPr marL="285750" indent="-285750">
              <a:lnSpc>
                <a:spcPct val="150000"/>
              </a:lnSpc>
              <a:buClr>
                <a:srgbClr val="AE562C"/>
              </a:buClr>
              <a:buFont typeface="Arial" panose="020B0604020202020204" pitchFamily="34" charset="0"/>
              <a:buChar char="•"/>
            </a:pPr>
            <a:r>
              <a:rPr lang="en-US" sz="1400" b="1" dirty="0" err="1">
                <a:solidFill>
                  <a:schemeClr val="accent5"/>
                </a:solidFill>
              </a:rPr>
              <a:t>ansible_ssh_extra_args</a:t>
            </a:r>
            <a:r>
              <a:rPr lang="en-US" sz="1400" b="1" dirty="0">
                <a:solidFill>
                  <a:schemeClr val="accent5"/>
                </a:solidFill>
              </a:rPr>
              <a:t>: </a:t>
            </a:r>
            <a:r>
              <a:rPr lang="en-US" sz="1400" dirty="0"/>
              <a:t>These are command-line arguments that are appended to the ssh command, but unlike </a:t>
            </a:r>
            <a:r>
              <a:rPr lang="en-US" sz="1400" dirty="0" err="1"/>
              <a:t>common_args</a:t>
            </a:r>
            <a:r>
              <a:rPr lang="en-US" sz="1400" dirty="0"/>
              <a:t>, they are added after the configuration file is parsed. </a:t>
            </a:r>
            <a:r>
              <a:rPr lang="en-US" sz="1400" b="1" dirty="0"/>
              <a:t>Example: </a:t>
            </a:r>
            <a:r>
              <a:rPr lang="en-US" sz="1400" dirty="0" err="1"/>
              <a:t>ansible_ssh_extra_args</a:t>
            </a:r>
            <a:r>
              <a:rPr lang="en-US" sz="1400" dirty="0"/>
              <a:t>='-o </a:t>
            </a:r>
            <a:r>
              <a:rPr lang="en-US" sz="1600" dirty="0" err="1"/>
              <a:t>ConnectTimeout</a:t>
            </a:r>
            <a:r>
              <a:rPr lang="en-US" sz="1600" dirty="0"/>
              <a:t>=10'</a:t>
            </a:r>
            <a:endParaRPr lang="en-IN" sz="1600" i="0" dirty="0">
              <a:effectLst/>
              <a:latin typeface="berkeleyMono"/>
            </a:endParaRPr>
          </a:p>
          <a:p>
            <a:pPr>
              <a:lnSpc>
                <a:spcPct val="150000"/>
              </a:lnSpc>
              <a:buNone/>
            </a:pPr>
            <a:br>
              <a:rPr lang="en-IN" sz="1600" dirty="0"/>
            </a:br>
            <a:endParaRPr lang="en-US" sz="1600" b="1" dirty="0"/>
          </a:p>
          <a:p>
            <a:pPr>
              <a:lnSpc>
                <a:spcPct val="150000"/>
              </a:lnSpc>
            </a:pPr>
            <a:endParaRPr lang="en-US" sz="1600" dirty="0"/>
          </a:p>
          <a:p>
            <a:pPr>
              <a:lnSpc>
                <a:spcPct val="150000"/>
              </a:lnSpc>
            </a:pPr>
            <a:endParaRPr lang="en-US" sz="1600" dirty="0"/>
          </a:p>
        </p:txBody>
      </p:sp>
      <p:sp>
        <p:nvSpPr>
          <p:cNvPr id="8" name="Title 7">
            <a:extLst>
              <a:ext uri="{FF2B5EF4-FFF2-40B4-BE49-F238E27FC236}">
                <a16:creationId xmlns:a16="http://schemas.microsoft.com/office/drawing/2014/main" id="{D75CF91E-CAC2-1DF9-709E-08EE3333AAE2}"/>
              </a:ext>
            </a:extLst>
          </p:cNvPr>
          <p:cNvSpPr>
            <a:spLocks noGrp="1"/>
          </p:cNvSpPr>
          <p:nvPr>
            <p:ph type="title"/>
          </p:nvPr>
        </p:nvSpPr>
        <p:spPr>
          <a:xfrm>
            <a:off x="768875" y="240155"/>
            <a:ext cx="10671048" cy="510616"/>
          </a:xfrm>
        </p:spPr>
        <p:txBody>
          <a:bodyPr/>
          <a:lstStyle/>
          <a:p>
            <a:r>
              <a:rPr lang="en-US" dirty="0"/>
              <a:t>Ansible - Inventory File - Special Variables</a:t>
            </a:r>
          </a:p>
        </p:txBody>
      </p:sp>
    </p:spTree>
    <p:extLst>
      <p:ext uri="{BB962C8B-B14F-4D97-AF65-F5344CB8AC3E}">
        <p14:creationId xmlns:p14="http://schemas.microsoft.com/office/powerpoint/2010/main" val="1769201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C92BC2-E8C0-8B29-7804-D0DB72387D92}"/>
              </a:ext>
            </a:extLst>
          </p:cNvPr>
          <p:cNvSpPr>
            <a:spLocks noGrp="1"/>
          </p:cNvSpPr>
          <p:nvPr>
            <p:ph type="title"/>
          </p:nvPr>
        </p:nvSpPr>
        <p:spPr>
          <a:xfrm>
            <a:off x="770001" y="294327"/>
            <a:ext cx="10671048" cy="822960"/>
          </a:xfrm>
        </p:spPr>
        <p:txBody>
          <a:bodyPr anchor="b">
            <a:normAutofit/>
          </a:bodyPr>
          <a:lstStyle/>
          <a:p>
            <a:pPr marL="0" marR="0" lvl="0" indent="0" defTabSz="914400" rtl="0" eaLnBrk="0" fontAlgn="base" latinLnBrk="0" hangingPunct="0">
              <a:spcBef>
                <a:spcPct val="0"/>
              </a:spcBef>
              <a:spcAft>
                <a:spcPct val="0"/>
              </a:spcAft>
              <a:buClrTx/>
              <a:buSzTx/>
              <a:buFontTx/>
              <a:buNone/>
              <a:tabLst/>
            </a:pPr>
            <a:r>
              <a:rPr kumimoji="0" lang="en-US" altLang="en-US" b="1" i="0" u="none" strike="noStrike" cap="none" normalizeH="0" baseline="0" dirty="0">
                <a:ln>
                  <a:noFill/>
                </a:ln>
                <a:effectLst/>
              </a:rPr>
              <a:t>Ansible – Inventory File - Config Options</a:t>
            </a:r>
            <a:endParaRPr kumimoji="0" lang="en-US" altLang="en-US" b="0" i="0" u="none" strike="noStrike" cap="none" normalizeH="0" baseline="0" dirty="0">
              <a:ln>
                <a:noFill/>
              </a:ln>
              <a:effectLst/>
            </a:endParaRPr>
          </a:p>
          <a:p>
            <a:pPr marL="0" marR="0" lvl="0" indent="0" defTabSz="914400" rtl="0" eaLnBrk="0" fontAlgn="base" latinLnBrk="0" hangingPunct="0">
              <a:spcBef>
                <a:spcPct val="0"/>
              </a:spcBef>
              <a:spcAft>
                <a:spcPct val="0"/>
              </a:spcAft>
              <a:buClrTx/>
              <a:buSzTx/>
              <a:buFontTx/>
              <a:buNone/>
              <a:tabLst/>
            </a:pPr>
            <a:endParaRPr kumimoji="0" lang="en-US" altLang="en-US" b="0" i="0" u="none" strike="noStrike" cap="none" normalizeH="0" baseline="0" dirty="0">
              <a:ln>
                <a:noFill/>
              </a:ln>
              <a:effectLst/>
            </a:endParaRPr>
          </a:p>
        </p:txBody>
      </p:sp>
      <p:graphicFrame>
        <p:nvGraphicFramePr>
          <p:cNvPr id="4" name="Content Placeholder 3">
            <a:extLst>
              <a:ext uri="{FF2B5EF4-FFF2-40B4-BE49-F238E27FC236}">
                <a16:creationId xmlns:a16="http://schemas.microsoft.com/office/drawing/2014/main" id="{D8779024-D6E2-85E9-E69D-29519441940A}"/>
              </a:ext>
            </a:extLst>
          </p:cNvPr>
          <p:cNvGraphicFramePr>
            <a:graphicFrameLocks noGrp="1"/>
          </p:cNvGraphicFramePr>
          <p:nvPr>
            <p:ph sz="quarter" idx="13"/>
            <p:extLst>
              <p:ext uri="{D42A27DB-BD31-4B8C-83A1-F6EECF244321}">
                <p14:modId xmlns:p14="http://schemas.microsoft.com/office/powerpoint/2010/main" val="2505842681"/>
              </p:ext>
            </p:extLst>
          </p:nvPr>
        </p:nvGraphicFramePr>
        <p:xfrm>
          <a:off x="770001" y="1000255"/>
          <a:ext cx="10902085" cy="5563418"/>
        </p:xfrm>
        <a:graphic>
          <a:graphicData uri="http://schemas.openxmlformats.org/drawingml/2006/table">
            <a:tbl>
              <a:tblPr>
                <a:noFill/>
              </a:tblPr>
              <a:tblGrid>
                <a:gridCol w="1714029">
                  <a:extLst>
                    <a:ext uri="{9D8B030D-6E8A-4147-A177-3AD203B41FA5}">
                      <a16:colId xmlns:a16="http://schemas.microsoft.com/office/drawing/2014/main" val="337435150"/>
                    </a:ext>
                  </a:extLst>
                </a:gridCol>
                <a:gridCol w="4446500">
                  <a:extLst>
                    <a:ext uri="{9D8B030D-6E8A-4147-A177-3AD203B41FA5}">
                      <a16:colId xmlns:a16="http://schemas.microsoft.com/office/drawing/2014/main" val="3168625895"/>
                    </a:ext>
                  </a:extLst>
                </a:gridCol>
                <a:gridCol w="4741556">
                  <a:extLst>
                    <a:ext uri="{9D8B030D-6E8A-4147-A177-3AD203B41FA5}">
                      <a16:colId xmlns:a16="http://schemas.microsoft.com/office/drawing/2014/main" val="1669435388"/>
                    </a:ext>
                  </a:extLst>
                </a:gridCol>
              </a:tblGrid>
              <a:tr h="458206">
                <a:tc>
                  <a:txBody>
                    <a:bodyPr/>
                    <a:lstStyle/>
                    <a:p>
                      <a:pPr>
                        <a:lnSpc>
                          <a:spcPct val="150000"/>
                        </a:lnSpc>
                        <a:buNone/>
                      </a:pPr>
                      <a:r>
                        <a:rPr lang="en-IN" sz="1400" b="1" cap="none" spc="0" dirty="0">
                          <a:solidFill>
                            <a:schemeClr val="tx1"/>
                          </a:solidFill>
                          <a:effectLst/>
                        </a:rPr>
                        <a:t>Option/Section</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nSpc>
                          <a:spcPct val="150000"/>
                        </a:lnSpc>
                        <a:buNone/>
                      </a:pPr>
                      <a:r>
                        <a:rPr lang="en-IN" sz="1400" b="1" cap="none" spc="0" dirty="0">
                          <a:solidFill>
                            <a:schemeClr val="tx1"/>
                          </a:solidFill>
                          <a:effectLst/>
                        </a:rPr>
                        <a:t>Description</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a:lnSpc>
                          <a:spcPct val="150000"/>
                        </a:lnSpc>
                        <a:buNone/>
                      </a:pPr>
                      <a:r>
                        <a:rPr lang="en-IN" sz="1400" b="1" cap="none" spc="0" dirty="0">
                          <a:solidFill>
                            <a:schemeClr val="tx1"/>
                          </a:solidFill>
                          <a:effectLst/>
                        </a:rPr>
                        <a:t>Example/Syntax</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867497385"/>
                  </a:ext>
                </a:extLst>
              </a:tr>
              <a:tr h="759212">
                <a:tc>
                  <a:txBody>
                    <a:bodyPr/>
                    <a:lstStyle/>
                    <a:p>
                      <a:pPr>
                        <a:lnSpc>
                          <a:spcPct val="150000"/>
                        </a:lnSpc>
                        <a:buNone/>
                      </a:pPr>
                      <a:r>
                        <a:rPr lang="en-IN" sz="1400" b="1" cap="none" spc="0" dirty="0">
                          <a:solidFill>
                            <a:schemeClr val="tx1"/>
                          </a:solidFill>
                          <a:effectLst/>
                        </a:rPr>
                        <a:t>Host entry</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mpd="sng">
                      <a:noFill/>
                      <a:prstDash val="solid"/>
                    </a:lnT>
                    <a:lnB w="12700" cmpd="sng">
                      <a:noFill/>
                      <a:prstDash val="solid"/>
                    </a:lnB>
                    <a:solidFill>
                      <a:schemeClr val="accent1">
                        <a:lumMod val="20000"/>
                        <a:lumOff val="80000"/>
                      </a:schemeClr>
                    </a:solidFill>
                  </a:tcPr>
                </a:tc>
                <a:tc>
                  <a:txBody>
                    <a:bodyPr/>
                    <a:lstStyle/>
                    <a:p>
                      <a:pPr>
                        <a:lnSpc>
                          <a:spcPct val="150000"/>
                        </a:lnSpc>
                        <a:buNone/>
                      </a:pPr>
                      <a:r>
                        <a:rPr lang="en-IN" sz="1400" cap="none" spc="0">
                          <a:solidFill>
                            <a:schemeClr val="tx1"/>
                          </a:solidFill>
                          <a:effectLst/>
                        </a:rPr>
                        <a:t>Hostname, FQDN, or IP address. Can include variables inline.</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tc>
                  <a:txBody>
                    <a:bodyPr/>
                    <a:lstStyle/>
                    <a:p>
                      <a:pPr>
                        <a:lnSpc>
                          <a:spcPct val="150000"/>
                        </a:lnSpc>
                        <a:buNone/>
                      </a:pPr>
                      <a:r>
                        <a:rPr lang="en-IN" sz="1400" cap="none" spc="0" dirty="0">
                          <a:solidFill>
                            <a:schemeClr val="tx1"/>
                          </a:solidFill>
                          <a:effectLst/>
                        </a:rPr>
                        <a:t>web1 </a:t>
                      </a:r>
                      <a:r>
                        <a:rPr lang="en-IN" sz="1400" cap="none" spc="0" dirty="0" err="1">
                          <a:solidFill>
                            <a:schemeClr val="tx1"/>
                          </a:solidFill>
                          <a:effectLst/>
                        </a:rPr>
                        <a:t>ansible_host</a:t>
                      </a:r>
                      <a:r>
                        <a:rPr lang="en-IN" sz="1400" cap="none" spc="0" dirty="0">
                          <a:solidFill>
                            <a:schemeClr val="tx1"/>
                          </a:solidFill>
                          <a:effectLst/>
                        </a:rPr>
                        <a:t>=1.2.3.4 </a:t>
                      </a:r>
                      <a:r>
                        <a:rPr lang="en-IN" sz="1400" cap="none" spc="0" dirty="0" err="1">
                          <a:solidFill>
                            <a:schemeClr val="tx1"/>
                          </a:solidFill>
                          <a:effectLst/>
                        </a:rPr>
                        <a:t>ansible_user</a:t>
                      </a:r>
                      <a:r>
                        <a:rPr lang="en-IN" sz="1400" cap="none" spc="0" dirty="0">
                          <a:solidFill>
                            <a:schemeClr val="tx1"/>
                          </a:solidFill>
                          <a:effectLst/>
                        </a:rPr>
                        <a:t>=admin</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970070346"/>
                  </a:ext>
                </a:extLst>
              </a:tr>
              <a:tr h="458206">
                <a:tc>
                  <a:txBody>
                    <a:bodyPr/>
                    <a:lstStyle/>
                    <a:p>
                      <a:pPr>
                        <a:lnSpc>
                          <a:spcPct val="150000"/>
                        </a:lnSpc>
                        <a:buNone/>
                      </a:pPr>
                      <a:r>
                        <a:rPr lang="en-IN" sz="1400" b="1" cap="none" spc="0" dirty="0">
                          <a:solidFill>
                            <a:schemeClr val="tx1"/>
                          </a:solidFill>
                          <a:effectLst/>
                        </a:rPr>
                        <a:t>Group</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mpd="sng">
                      <a:noFill/>
                      <a:prstDash val="solid"/>
                    </a:lnT>
                    <a:lnB w="12700" cmpd="sng">
                      <a:noFill/>
                      <a:prstDash val="solid"/>
                    </a:lnB>
                    <a:solidFill>
                      <a:schemeClr val="accent1">
                        <a:lumMod val="20000"/>
                        <a:lumOff val="80000"/>
                      </a:schemeClr>
                    </a:solidFill>
                  </a:tcPr>
                </a:tc>
                <a:tc>
                  <a:txBody>
                    <a:bodyPr/>
                    <a:lstStyle/>
                    <a:p>
                      <a:pPr>
                        <a:lnSpc>
                          <a:spcPct val="150000"/>
                        </a:lnSpc>
                        <a:buNone/>
                      </a:pPr>
                      <a:r>
                        <a:rPr lang="en-IN" sz="1400" cap="none" spc="0" dirty="0">
                          <a:solidFill>
                            <a:schemeClr val="accent5"/>
                          </a:solidFill>
                          <a:effectLst/>
                        </a:rPr>
                        <a:t>Group</a:t>
                      </a:r>
                      <a:r>
                        <a:rPr lang="en-IN" sz="1400" cap="none" spc="0" dirty="0">
                          <a:solidFill>
                            <a:srgbClr val="AE562C"/>
                          </a:solidFill>
                          <a:effectLst/>
                        </a:rPr>
                        <a:t> hosts for collective targeting.</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tc>
                  <a:txBody>
                    <a:bodyPr/>
                    <a:lstStyle/>
                    <a:p>
                      <a:pPr>
                        <a:lnSpc>
                          <a:spcPct val="150000"/>
                        </a:lnSpc>
                        <a:buNone/>
                      </a:pPr>
                      <a:r>
                        <a:rPr lang="en-IN" sz="1400" cap="none" spc="0" dirty="0">
                          <a:solidFill>
                            <a:srgbClr val="AE562C"/>
                          </a:solidFill>
                          <a:effectLst/>
                        </a:rPr>
                        <a:t>[webservers] or webservers: </a:t>
                      </a:r>
                      <a:r>
                        <a:rPr lang="en-IN" sz="1400" cap="none" spc="0" dirty="0">
                          <a:solidFill>
                            <a:srgbClr val="FF0000"/>
                          </a:solidFill>
                          <a:effectLst/>
                        </a:rPr>
                        <a:t>in YAML</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627577182"/>
                  </a:ext>
                </a:extLst>
              </a:tr>
              <a:tr h="1662230">
                <a:tc>
                  <a:txBody>
                    <a:bodyPr/>
                    <a:lstStyle/>
                    <a:p>
                      <a:pPr>
                        <a:lnSpc>
                          <a:spcPct val="150000"/>
                        </a:lnSpc>
                        <a:buNone/>
                      </a:pPr>
                      <a:r>
                        <a:rPr lang="en-IN" sz="1400" b="1" cap="none" spc="0" dirty="0">
                          <a:solidFill>
                            <a:schemeClr val="tx1"/>
                          </a:solidFill>
                          <a:effectLst/>
                        </a:rPr>
                        <a:t>Children</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mpd="sng">
                      <a:noFill/>
                      <a:prstDash val="solid"/>
                    </a:lnT>
                    <a:lnB w="12700" cmpd="sng">
                      <a:noFill/>
                      <a:prstDash val="solid"/>
                    </a:lnB>
                    <a:solidFill>
                      <a:schemeClr val="accent1">
                        <a:lumMod val="20000"/>
                        <a:lumOff val="80000"/>
                      </a:schemeClr>
                    </a:solidFill>
                  </a:tcPr>
                </a:tc>
                <a:tc>
                  <a:txBody>
                    <a:bodyPr/>
                    <a:lstStyle/>
                    <a:p>
                      <a:pPr>
                        <a:lnSpc>
                          <a:spcPct val="150000"/>
                        </a:lnSpc>
                        <a:buNone/>
                      </a:pPr>
                      <a:r>
                        <a:rPr lang="en-IN" sz="1400" cap="none" spc="0" dirty="0">
                          <a:solidFill>
                            <a:schemeClr val="tx1"/>
                          </a:solidFill>
                          <a:effectLst/>
                        </a:rPr>
                        <a:t>Nest groups within groups (hierarchical grouping).</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tc>
                  <a:txBody>
                    <a:bodyPr/>
                    <a:lstStyle/>
                    <a:p>
                      <a:pPr>
                        <a:lnSpc>
                          <a:spcPct val="150000"/>
                        </a:lnSpc>
                        <a:buNone/>
                      </a:pPr>
                      <a:r>
                        <a:rPr lang="en-IN" sz="1400" cap="none" spc="0" dirty="0">
                          <a:solidFill>
                            <a:schemeClr val="tx1"/>
                          </a:solidFill>
                          <a:effectLst/>
                        </a:rPr>
                        <a:t>[</a:t>
                      </a:r>
                      <a:r>
                        <a:rPr lang="en-IN" sz="1400" cap="none" spc="0" dirty="0" err="1">
                          <a:solidFill>
                            <a:schemeClr val="tx1"/>
                          </a:solidFill>
                          <a:effectLst/>
                        </a:rPr>
                        <a:t>prod:children</a:t>
                      </a:r>
                      <a:r>
                        <a:rPr lang="en-IN" sz="1400" cap="none" spc="0" dirty="0">
                          <a:solidFill>
                            <a:schemeClr val="tx1"/>
                          </a:solidFill>
                          <a:effectLst/>
                        </a:rPr>
                        <a:t>] </a:t>
                      </a:r>
                    </a:p>
                    <a:p>
                      <a:pPr>
                        <a:lnSpc>
                          <a:spcPct val="150000"/>
                        </a:lnSpc>
                        <a:buNone/>
                      </a:pPr>
                      <a:r>
                        <a:rPr lang="en-IN" sz="1400" cap="none" spc="0" dirty="0">
                          <a:solidFill>
                            <a:schemeClr val="tx1"/>
                          </a:solidFill>
                          <a:effectLst/>
                        </a:rPr>
                        <a:t>webservers </a:t>
                      </a:r>
                    </a:p>
                    <a:p>
                      <a:pPr>
                        <a:lnSpc>
                          <a:spcPct val="150000"/>
                        </a:lnSpc>
                        <a:buNone/>
                      </a:pPr>
                      <a:r>
                        <a:rPr lang="en-IN" sz="1400" cap="none" spc="0" dirty="0" err="1">
                          <a:solidFill>
                            <a:schemeClr val="tx1"/>
                          </a:solidFill>
                          <a:effectLst/>
                        </a:rPr>
                        <a:t>dbservers</a:t>
                      </a:r>
                      <a:r>
                        <a:rPr lang="en-IN" sz="1400" cap="none" spc="0" dirty="0">
                          <a:solidFill>
                            <a:schemeClr val="tx1"/>
                          </a:solidFill>
                          <a:effectLst/>
                        </a:rPr>
                        <a:t> </a:t>
                      </a:r>
                    </a:p>
                    <a:p>
                      <a:pPr>
                        <a:lnSpc>
                          <a:spcPct val="150000"/>
                        </a:lnSpc>
                        <a:buNone/>
                      </a:pPr>
                      <a:r>
                        <a:rPr lang="en-IN" sz="1400" cap="none" spc="0" dirty="0">
                          <a:solidFill>
                            <a:schemeClr val="tx1"/>
                          </a:solidFill>
                          <a:effectLst/>
                        </a:rPr>
                        <a:t>or </a:t>
                      </a:r>
                    </a:p>
                    <a:p>
                      <a:pPr>
                        <a:lnSpc>
                          <a:spcPct val="150000"/>
                        </a:lnSpc>
                        <a:buNone/>
                      </a:pPr>
                      <a:r>
                        <a:rPr lang="en-IN" sz="1400" cap="none" spc="0" dirty="0">
                          <a:solidFill>
                            <a:schemeClr val="tx1"/>
                          </a:solidFill>
                          <a:effectLst/>
                        </a:rPr>
                        <a:t>children: </a:t>
                      </a:r>
                      <a:r>
                        <a:rPr lang="en-IN" sz="1400" cap="none" spc="0" dirty="0">
                          <a:solidFill>
                            <a:srgbClr val="FF0000"/>
                          </a:solidFill>
                          <a:effectLst/>
                        </a:rPr>
                        <a:t>in YAML</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827711664"/>
                  </a:ext>
                </a:extLst>
              </a:tr>
              <a:tr h="759212">
                <a:tc>
                  <a:txBody>
                    <a:bodyPr/>
                    <a:lstStyle/>
                    <a:p>
                      <a:pPr>
                        <a:lnSpc>
                          <a:spcPct val="150000"/>
                        </a:lnSpc>
                        <a:buNone/>
                      </a:pPr>
                      <a:r>
                        <a:rPr lang="en-IN" sz="1400" b="1" cap="none" spc="0" dirty="0">
                          <a:solidFill>
                            <a:schemeClr val="tx1"/>
                          </a:solidFill>
                          <a:effectLst/>
                        </a:rPr>
                        <a:t>Host variables</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mpd="sng">
                      <a:noFill/>
                      <a:prstDash val="solid"/>
                    </a:lnT>
                    <a:lnB w="12700" cmpd="sng">
                      <a:noFill/>
                      <a:prstDash val="solid"/>
                    </a:lnB>
                    <a:solidFill>
                      <a:schemeClr val="accent1">
                        <a:lumMod val="20000"/>
                        <a:lumOff val="80000"/>
                      </a:schemeClr>
                    </a:solidFill>
                  </a:tcPr>
                </a:tc>
                <a:tc>
                  <a:txBody>
                    <a:bodyPr/>
                    <a:lstStyle/>
                    <a:p>
                      <a:pPr>
                        <a:lnSpc>
                          <a:spcPct val="150000"/>
                        </a:lnSpc>
                        <a:buNone/>
                      </a:pPr>
                      <a:r>
                        <a:rPr lang="en-IN" sz="1400" cap="none" spc="0" dirty="0">
                          <a:solidFill>
                            <a:srgbClr val="AE562C"/>
                          </a:solidFill>
                          <a:effectLst/>
                        </a:rPr>
                        <a:t>Variables specific to a host, inline or in [</a:t>
                      </a:r>
                      <a:r>
                        <a:rPr lang="en-IN" sz="1400" cap="none" spc="0" dirty="0" err="1">
                          <a:solidFill>
                            <a:srgbClr val="AE562C"/>
                          </a:solidFill>
                          <a:effectLst/>
                        </a:rPr>
                        <a:t>host:vars</a:t>
                      </a:r>
                      <a:r>
                        <a:rPr lang="en-IN" sz="1400" cap="none" spc="0" dirty="0">
                          <a:solidFill>
                            <a:srgbClr val="AE562C"/>
                          </a:solidFill>
                          <a:effectLst/>
                        </a:rPr>
                        <a:t>] or under host in YAML.</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tc>
                  <a:txBody>
                    <a:bodyPr/>
                    <a:lstStyle/>
                    <a:p>
                      <a:pPr>
                        <a:lnSpc>
                          <a:spcPct val="150000"/>
                        </a:lnSpc>
                        <a:buNone/>
                      </a:pPr>
                      <a:r>
                        <a:rPr lang="en-IN" sz="1400" cap="none" spc="0" dirty="0" err="1">
                          <a:solidFill>
                            <a:srgbClr val="AE562C"/>
                          </a:solidFill>
                          <a:effectLst/>
                        </a:rPr>
                        <a:t>ansible_port</a:t>
                      </a:r>
                      <a:r>
                        <a:rPr lang="en-IN" sz="1400" cap="none" spc="0" dirty="0">
                          <a:solidFill>
                            <a:srgbClr val="AE562C"/>
                          </a:solidFill>
                          <a:effectLst/>
                        </a:rPr>
                        <a:t>=2222 </a:t>
                      </a:r>
                    </a:p>
                    <a:p>
                      <a:pPr>
                        <a:lnSpc>
                          <a:spcPct val="150000"/>
                        </a:lnSpc>
                        <a:buNone/>
                      </a:pPr>
                      <a:r>
                        <a:rPr lang="en-IN" sz="1400" cap="none" spc="0" dirty="0" err="1">
                          <a:solidFill>
                            <a:srgbClr val="AE562C"/>
                          </a:solidFill>
                          <a:effectLst/>
                        </a:rPr>
                        <a:t>ansible_user</a:t>
                      </a:r>
                      <a:r>
                        <a:rPr lang="en-IN" sz="1400" cap="none" spc="0" dirty="0">
                          <a:solidFill>
                            <a:srgbClr val="AE562C"/>
                          </a:solidFill>
                          <a:effectLst/>
                        </a:rPr>
                        <a:t>=ubuntu</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342764082"/>
                  </a:ext>
                </a:extLst>
              </a:tr>
              <a:tr h="759212">
                <a:tc>
                  <a:txBody>
                    <a:bodyPr/>
                    <a:lstStyle/>
                    <a:p>
                      <a:pPr>
                        <a:lnSpc>
                          <a:spcPct val="150000"/>
                        </a:lnSpc>
                        <a:buNone/>
                      </a:pPr>
                      <a:r>
                        <a:rPr lang="en-IN" sz="1400" b="1" cap="none" spc="0" dirty="0">
                          <a:solidFill>
                            <a:schemeClr val="tx1"/>
                          </a:solidFill>
                          <a:effectLst/>
                        </a:rPr>
                        <a:t>Group variables</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mpd="sng">
                      <a:noFill/>
                      <a:prstDash val="solid"/>
                    </a:lnT>
                    <a:lnB w="12700" cmpd="sng">
                      <a:noFill/>
                      <a:prstDash val="solid"/>
                    </a:lnB>
                    <a:solidFill>
                      <a:schemeClr val="accent1">
                        <a:lumMod val="20000"/>
                        <a:lumOff val="80000"/>
                      </a:schemeClr>
                    </a:solidFill>
                  </a:tcPr>
                </a:tc>
                <a:tc>
                  <a:txBody>
                    <a:bodyPr/>
                    <a:lstStyle/>
                    <a:p>
                      <a:pPr>
                        <a:lnSpc>
                          <a:spcPct val="150000"/>
                        </a:lnSpc>
                        <a:buNone/>
                      </a:pPr>
                      <a:r>
                        <a:rPr lang="en-IN" sz="1400" cap="none" spc="0" dirty="0">
                          <a:solidFill>
                            <a:schemeClr val="tx1"/>
                          </a:solidFill>
                          <a:effectLst/>
                        </a:rPr>
                        <a:t>Variables for all hosts in a group, in [</a:t>
                      </a:r>
                      <a:r>
                        <a:rPr lang="en-IN" sz="1400" cap="none" spc="0" dirty="0" err="1">
                          <a:solidFill>
                            <a:schemeClr val="tx1"/>
                          </a:solidFill>
                          <a:effectLst/>
                        </a:rPr>
                        <a:t>group:vars</a:t>
                      </a:r>
                      <a:r>
                        <a:rPr lang="en-IN" sz="1400" cap="none" spc="0" dirty="0">
                          <a:solidFill>
                            <a:schemeClr val="tx1"/>
                          </a:solidFill>
                          <a:effectLst/>
                        </a:rPr>
                        <a:t>] or under vars: in YAML.</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tc>
                  <a:txBody>
                    <a:bodyPr/>
                    <a:lstStyle/>
                    <a:p>
                      <a:pPr>
                        <a:lnSpc>
                          <a:spcPct val="150000"/>
                        </a:lnSpc>
                        <a:buNone/>
                      </a:pPr>
                      <a:r>
                        <a:rPr lang="en-IN" sz="1400" cap="none" spc="0" dirty="0">
                          <a:solidFill>
                            <a:schemeClr val="tx1"/>
                          </a:solidFill>
                          <a:effectLst/>
                        </a:rPr>
                        <a:t>[</a:t>
                      </a:r>
                      <a:r>
                        <a:rPr lang="en-IN" sz="1400" cap="none" spc="0" dirty="0" err="1">
                          <a:solidFill>
                            <a:schemeClr val="tx1"/>
                          </a:solidFill>
                          <a:effectLst/>
                        </a:rPr>
                        <a:t>webservers:vars</a:t>
                      </a:r>
                      <a:r>
                        <a:rPr lang="en-IN" sz="1400" cap="none" spc="0" dirty="0">
                          <a:solidFill>
                            <a:schemeClr val="tx1"/>
                          </a:solidFill>
                          <a:effectLst/>
                        </a:rPr>
                        <a:t>] </a:t>
                      </a:r>
                      <a:r>
                        <a:rPr lang="en-IN" sz="1400" cap="none" spc="0" dirty="0" err="1">
                          <a:solidFill>
                            <a:schemeClr val="tx1"/>
                          </a:solidFill>
                          <a:effectLst/>
                        </a:rPr>
                        <a:t>ansible_python_interpreter</a:t>
                      </a:r>
                      <a:r>
                        <a:rPr lang="en-IN" sz="1400" cap="none" spc="0" dirty="0">
                          <a:solidFill>
                            <a:schemeClr val="tx1"/>
                          </a:solidFill>
                          <a:effectLst/>
                        </a:rPr>
                        <a:t>=/</a:t>
                      </a:r>
                      <a:r>
                        <a:rPr lang="en-IN" sz="1400" cap="none" spc="0" dirty="0" err="1">
                          <a:solidFill>
                            <a:schemeClr val="tx1"/>
                          </a:solidFill>
                          <a:effectLst/>
                        </a:rPr>
                        <a:t>usr</a:t>
                      </a:r>
                      <a:r>
                        <a:rPr lang="en-IN" sz="1400" cap="none" spc="0" dirty="0">
                          <a:solidFill>
                            <a:schemeClr val="tx1"/>
                          </a:solidFill>
                          <a:effectLst/>
                        </a:rPr>
                        <a:t>/bin/python3</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20019859"/>
                  </a:ext>
                </a:extLst>
              </a:tr>
              <a:tr h="458206">
                <a:tc>
                  <a:txBody>
                    <a:bodyPr/>
                    <a:lstStyle/>
                    <a:p>
                      <a:pPr>
                        <a:lnSpc>
                          <a:spcPct val="150000"/>
                        </a:lnSpc>
                        <a:buNone/>
                      </a:pPr>
                      <a:r>
                        <a:rPr lang="en-IN" sz="1400" b="1" cap="none" spc="0" dirty="0">
                          <a:solidFill>
                            <a:schemeClr val="tx1"/>
                          </a:solidFill>
                          <a:effectLst/>
                        </a:rPr>
                        <a:t>All group</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mpd="sng">
                      <a:noFill/>
                      <a:prstDash val="solid"/>
                    </a:lnT>
                    <a:lnB w="12700" cmpd="sng">
                      <a:noFill/>
                      <a:prstDash val="solid"/>
                    </a:lnB>
                    <a:solidFill>
                      <a:schemeClr val="accent1">
                        <a:lumMod val="20000"/>
                        <a:lumOff val="80000"/>
                      </a:schemeClr>
                    </a:solidFill>
                  </a:tcPr>
                </a:tc>
                <a:tc>
                  <a:txBody>
                    <a:bodyPr/>
                    <a:lstStyle/>
                    <a:p>
                      <a:pPr>
                        <a:lnSpc>
                          <a:spcPct val="150000"/>
                        </a:lnSpc>
                        <a:buNone/>
                      </a:pPr>
                      <a:r>
                        <a:rPr lang="en-IN" sz="1400" cap="none" spc="0" dirty="0">
                          <a:solidFill>
                            <a:schemeClr val="accent5"/>
                          </a:solidFill>
                          <a:effectLst/>
                        </a:rPr>
                        <a:t>Implicit group containing every host.</a:t>
                      </a: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tc>
                  <a:txBody>
                    <a:bodyPr/>
                    <a:lstStyle/>
                    <a:p>
                      <a:pPr>
                        <a:lnSpc>
                          <a:spcPct val="150000"/>
                        </a:lnSpc>
                        <a:buNone/>
                      </a:pPr>
                      <a:r>
                        <a:rPr lang="en-IN" sz="1400" cap="none" spc="0" dirty="0">
                          <a:solidFill>
                            <a:schemeClr val="accent5"/>
                          </a:solidFill>
                          <a:effectLst/>
                        </a:rPr>
                        <a:t>[all] or all:</a:t>
                      </a:r>
                      <a:r>
                        <a:rPr lang="en-IN" sz="1400" cap="none" spc="0" dirty="0">
                          <a:solidFill>
                            <a:schemeClr val="accent2">
                              <a:lumMod val="75000"/>
                            </a:schemeClr>
                          </a:solidFill>
                          <a:effectLst/>
                        </a:rPr>
                        <a:t> </a:t>
                      </a:r>
                      <a:r>
                        <a:rPr lang="en-IN" sz="1400" cap="none" spc="0" dirty="0">
                          <a:solidFill>
                            <a:srgbClr val="FF0000"/>
                          </a:solidFill>
                          <a:effectLst/>
                        </a:rPr>
                        <a:t>in YAML</a:t>
                      </a:r>
                      <a:endParaRPr lang="en-IN" sz="1400" cap="none" spc="0" dirty="0">
                        <a:solidFill>
                          <a:schemeClr val="tx1"/>
                        </a:solidFill>
                        <a:effectLst/>
                      </a:endParaRPr>
                    </a:p>
                  </a:txBody>
                  <a:tcPr marL="55100" marR="55100" marT="83799" marB="110201" anchor="ctr">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1698191"/>
                  </a:ext>
                </a:extLst>
              </a:tr>
            </a:tbl>
          </a:graphicData>
        </a:graphic>
      </p:graphicFrame>
    </p:spTree>
    <p:extLst>
      <p:ext uri="{BB962C8B-B14F-4D97-AF65-F5344CB8AC3E}">
        <p14:creationId xmlns:p14="http://schemas.microsoft.com/office/powerpoint/2010/main" val="67905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3E8EB2A-E88A-F42B-77A4-681AE829A87A}"/>
              </a:ext>
            </a:extLst>
          </p:cNvPr>
          <p:cNvSpPr>
            <a:spLocks noGrp="1"/>
          </p:cNvSpPr>
          <p:nvPr>
            <p:ph sz="quarter" idx="14"/>
          </p:nvPr>
        </p:nvSpPr>
        <p:spPr>
          <a:xfrm>
            <a:off x="768876" y="970516"/>
            <a:ext cx="5173144" cy="5613163"/>
          </a:xfrm>
        </p:spPr>
        <p:txBody>
          <a:bodyPr/>
          <a:lstStyle/>
          <a:p>
            <a:pPr lvl="1">
              <a:lnSpc>
                <a:spcPct val="100000"/>
              </a:lnSpc>
              <a:buNone/>
            </a:pPr>
            <a:r>
              <a:rPr lang="en-IN" sz="1400" b="1" u="sng" dirty="0">
                <a:solidFill>
                  <a:schemeClr val="accent5"/>
                </a:solidFill>
                <a:effectLst/>
              </a:rPr>
              <a:t># </a:t>
            </a:r>
            <a:r>
              <a:rPr lang="en-IN" sz="1400" b="1" u="sng" dirty="0" err="1">
                <a:solidFill>
                  <a:schemeClr val="accent5"/>
                </a:solidFill>
                <a:effectLst/>
              </a:rPr>
              <a:t>inventory.ini</a:t>
            </a:r>
            <a:r>
              <a:rPr lang="en-IN" sz="1400" b="1" u="sng" dirty="0">
                <a:solidFill>
                  <a:schemeClr val="accent5"/>
                </a:solidFill>
                <a:effectLst/>
              </a:rPr>
              <a:t> File</a:t>
            </a:r>
          </a:p>
          <a:p>
            <a:pPr lvl="1">
              <a:lnSpc>
                <a:spcPct val="100000"/>
              </a:lnSpc>
              <a:buNone/>
            </a:pPr>
            <a:r>
              <a:rPr lang="en-IN" sz="1200" b="1" dirty="0">
                <a:effectLst/>
              </a:rPr>
              <a:t># Hosts can be listed directly or grouped</a:t>
            </a:r>
            <a:endParaRPr lang="en-IN" sz="1200" dirty="0">
              <a:effectLst/>
            </a:endParaRPr>
          </a:p>
          <a:p>
            <a:pPr lvl="1">
              <a:lnSpc>
                <a:spcPct val="100000"/>
              </a:lnSpc>
              <a:buNone/>
            </a:pPr>
            <a:r>
              <a:rPr lang="en-IN" sz="1200" dirty="0">
                <a:effectLst/>
              </a:rPr>
              <a:t>	web1.example.com</a:t>
            </a:r>
          </a:p>
          <a:p>
            <a:pPr lvl="1">
              <a:lnSpc>
                <a:spcPct val="100000"/>
              </a:lnSpc>
              <a:buNone/>
            </a:pPr>
            <a:r>
              <a:rPr lang="en-IN" sz="1200" dirty="0">
                <a:effectLst/>
              </a:rPr>
              <a:t>	db1.example.com</a:t>
            </a:r>
          </a:p>
          <a:p>
            <a:pPr lvl="1">
              <a:lnSpc>
                <a:spcPct val="100000"/>
              </a:lnSpc>
              <a:buNone/>
            </a:pPr>
            <a:r>
              <a:rPr lang="en-IN" sz="1200" b="1" dirty="0">
                <a:effectLst/>
              </a:rPr>
              <a:t># Group</a:t>
            </a:r>
            <a:endParaRPr lang="en-IN" sz="1200" dirty="0"/>
          </a:p>
          <a:p>
            <a:pPr lvl="1">
              <a:lnSpc>
                <a:spcPct val="100000"/>
              </a:lnSpc>
              <a:buNone/>
            </a:pPr>
            <a:r>
              <a:rPr lang="en-IN" sz="1200" dirty="0"/>
              <a:t>	[webservers]</a:t>
            </a:r>
          </a:p>
          <a:p>
            <a:pPr lvl="1">
              <a:lnSpc>
                <a:spcPct val="100000"/>
              </a:lnSpc>
              <a:buNone/>
            </a:pPr>
            <a:r>
              <a:rPr lang="en-IN" sz="1200" dirty="0"/>
              <a:t>	     web1.example.com</a:t>
            </a:r>
            <a:br>
              <a:rPr lang="en-IN" sz="1200" dirty="0"/>
            </a:br>
            <a:r>
              <a:rPr lang="en-IN" sz="1200" dirty="0"/>
              <a:t>     web2.example.com </a:t>
            </a:r>
            <a:r>
              <a:rPr lang="en-IN" sz="1200" dirty="0" err="1"/>
              <a:t>ansible_host</a:t>
            </a:r>
            <a:r>
              <a:rPr lang="en-IN" sz="1200" dirty="0"/>
              <a:t>=192.168.1.20 </a:t>
            </a:r>
            <a:r>
              <a:rPr lang="en-IN" sz="1200" dirty="0" err="1"/>
              <a:t>ansible_port</a:t>
            </a:r>
            <a:r>
              <a:rPr lang="en-IN" sz="1200" dirty="0"/>
              <a:t>=2222</a:t>
            </a:r>
          </a:p>
          <a:p>
            <a:pPr lvl="1">
              <a:lnSpc>
                <a:spcPct val="100000"/>
              </a:lnSpc>
              <a:buNone/>
            </a:pPr>
            <a:r>
              <a:rPr lang="en-IN" sz="1200" dirty="0"/>
              <a:t>	[</a:t>
            </a:r>
            <a:r>
              <a:rPr lang="en-IN" sz="1200" dirty="0" err="1"/>
              <a:t>dbservers</a:t>
            </a:r>
            <a:r>
              <a:rPr lang="en-IN" sz="1200" dirty="0"/>
              <a:t>]</a:t>
            </a:r>
          </a:p>
          <a:p>
            <a:pPr lvl="1">
              <a:lnSpc>
                <a:spcPct val="100000"/>
              </a:lnSpc>
              <a:buNone/>
            </a:pPr>
            <a:r>
              <a:rPr lang="en-IN" sz="1200" dirty="0"/>
              <a:t>	     db1.example.com</a:t>
            </a:r>
          </a:p>
          <a:p>
            <a:pPr lvl="1">
              <a:lnSpc>
                <a:spcPct val="100000"/>
              </a:lnSpc>
              <a:buNone/>
            </a:pPr>
            <a:r>
              <a:rPr lang="en-IN" sz="1200" dirty="0"/>
              <a:t>	     db2.example.com</a:t>
            </a:r>
          </a:p>
          <a:p>
            <a:pPr lvl="1">
              <a:lnSpc>
                <a:spcPct val="100000"/>
              </a:lnSpc>
              <a:buNone/>
            </a:pPr>
            <a:r>
              <a:rPr lang="en-IN" sz="1200" b="1" dirty="0">
                <a:effectLst/>
              </a:rPr>
              <a:t># Group variables</a:t>
            </a:r>
            <a:endParaRPr lang="en-IN" sz="1200" dirty="0">
              <a:effectLst/>
            </a:endParaRPr>
          </a:p>
          <a:p>
            <a:pPr lvl="1">
              <a:lnSpc>
                <a:spcPct val="100000"/>
              </a:lnSpc>
              <a:buNone/>
            </a:pPr>
            <a:r>
              <a:rPr lang="en-IN" sz="1200" dirty="0">
                <a:effectLst/>
              </a:rPr>
              <a:t>	[</a:t>
            </a:r>
            <a:r>
              <a:rPr lang="en-IN" sz="1200" dirty="0" err="1">
                <a:effectLst/>
              </a:rPr>
              <a:t>webservers:vars</a:t>
            </a:r>
            <a:r>
              <a:rPr lang="en-IN" sz="1200" dirty="0">
                <a:effectLst/>
              </a:rPr>
              <a:t>]</a:t>
            </a:r>
          </a:p>
          <a:p>
            <a:pPr lvl="1">
              <a:lnSpc>
                <a:spcPct val="100000"/>
              </a:lnSpc>
              <a:buNone/>
            </a:pPr>
            <a:r>
              <a:rPr lang="en-IN" sz="1200" dirty="0">
                <a:effectLst/>
              </a:rPr>
              <a:t>	    </a:t>
            </a:r>
            <a:r>
              <a:rPr lang="en-IN" sz="1200" dirty="0" err="1">
                <a:effectLst/>
              </a:rPr>
              <a:t>ansible_user</a:t>
            </a:r>
            <a:r>
              <a:rPr lang="en-IN" sz="1200" dirty="0">
                <a:effectLst/>
              </a:rPr>
              <a:t>=ubuntu</a:t>
            </a:r>
          </a:p>
          <a:p>
            <a:pPr lvl="1">
              <a:lnSpc>
                <a:spcPct val="100000"/>
              </a:lnSpc>
              <a:buNone/>
            </a:pPr>
            <a:r>
              <a:rPr lang="en-IN" sz="1200" dirty="0">
                <a:effectLst/>
              </a:rPr>
              <a:t>	    </a:t>
            </a:r>
            <a:r>
              <a:rPr lang="en-IN" sz="1200" dirty="0" err="1">
                <a:effectLst/>
              </a:rPr>
              <a:t>ansible_ssh_private_key_file</a:t>
            </a:r>
            <a:r>
              <a:rPr lang="en-IN" sz="1200" dirty="0">
                <a:effectLst/>
              </a:rPr>
              <a:t>=~/.ssh/</a:t>
            </a:r>
            <a:r>
              <a:rPr lang="en-IN" sz="1200" dirty="0" err="1">
                <a:effectLst/>
              </a:rPr>
              <a:t>id_rsa</a:t>
            </a:r>
            <a:endParaRPr lang="en-IN" sz="1200" b="1" dirty="0"/>
          </a:p>
          <a:p>
            <a:pPr lvl="1">
              <a:lnSpc>
                <a:spcPct val="100000"/>
              </a:lnSpc>
              <a:buNone/>
            </a:pPr>
            <a:r>
              <a:rPr lang="en-IN" sz="1200" b="1" dirty="0">
                <a:effectLst/>
              </a:rPr>
              <a:t># Children groups (nesting)</a:t>
            </a:r>
            <a:endParaRPr lang="en-IN" sz="1200" dirty="0">
              <a:effectLst/>
            </a:endParaRPr>
          </a:p>
          <a:p>
            <a:pPr lvl="1">
              <a:lnSpc>
                <a:spcPct val="100000"/>
              </a:lnSpc>
              <a:buNone/>
            </a:pPr>
            <a:r>
              <a:rPr lang="en-IN" sz="1200" dirty="0">
                <a:effectLst/>
              </a:rPr>
              <a:t>	[</a:t>
            </a:r>
            <a:r>
              <a:rPr lang="en-IN" sz="1200" dirty="0" err="1">
                <a:effectLst/>
              </a:rPr>
              <a:t>prod:children</a:t>
            </a:r>
            <a:r>
              <a:rPr lang="en-IN" sz="1200" dirty="0">
                <a:effectLst/>
              </a:rPr>
              <a:t>]</a:t>
            </a:r>
          </a:p>
          <a:p>
            <a:pPr lvl="1">
              <a:lnSpc>
                <a:spcPct val="100000"/>
              </a:lnSpc>
              <a:buNone/>
            </a:pPr>
            <a:r>
              <a:rPr lang="en-IN" sz="1200" dirty="0">
                <a:effectLst/>
              </a:rPr>
              <a:t>	    webservers</a:t>
            </a:r>
          </a:p>
          <a:p>
            <a:pPr lvl="1">
              <a:lnSpc>
                <a:spcPct val="100000"/>
              </a:lnSpc>
              <a:buNone/>
            </a:pPr>
            <a:r>
              <a:rPr lang="en-IN" sz="1200" dirty="0">
                <a:effectLst/>
              </a:rPr>
              <a:t>	    </a:t>
            </a:r>
            <a:r>
              <a:rPr lang="en-IN" sz="1200" dirty="0" err="1">
                <a:effectLst/>
              </a:rPr>
              <a:t>dbservers</a:t>
            </a:r>
            <a:endParaRPr lang="en-IN" sz="1200" b="1" dirty="0"/>
          </a:p>
          <a:p>
            <a:pPr lvl="1">
              <a:lnSpc>
                <a:spcPct val="100000"/>
              </a:lnSpc>
              <a:buNone/>
            </a:pPr>
            <a:r>
              <a:rPr lang="en-IN" sz="1200" b="1" dirty="0">
                <a:effectLst/>
              </a:rPr>
              <a:t># All group variables</a:t>
            </a:r>
            <a:endParaRPr lang="en-IN" sz="1200" dirty="0">
              <a:effectLst/>
            </a:endParaRPr>
          </a:p>
          <a:p>
            <a:pPr lvl="1">
              <a:lnSpc>
                <a:spcPct val="100000"/>
              </a:lnSpc>
              <a:buNone/>
            </a:pPr>
            <a:r>
              <a:rPr lang="en-IN" sz="1200" dirty="0">
                <a:effectLst/>
              </a:rPr>
              <a:t>	[</a:t>
            </a:r>
            <a:r>
              <a:rPr lang="en-IN" sz="1200" dirty="0" err="1">
                <a:effectLst/>
              </a:rPr>
              <a:t>all:vars</a:t>
            </a:r>
            <a:r>
              <a:rPr lang="en-IN" sz="1200" dirty="0">
                <a:effectLst/>
              </a:rPr>
              <a:t>]</a:t>
            </a:r>
          </a:p>
          <a:p>
            <a:pPr lvl="1">
              <a:lnSpc>
                <a:spcPct val="100000"/>
              </a:lnSpc>
              <a:buNone/>
            </a:pPr>
            <a:r>
              <a:rPr lang="en-IN" sz="1200" dirty="0">
                <a:effectLst/>
              </a:rPr>
              <a:t>	    company_name=examplecorp</a:t>
            </a:r>
          </a:p>
          <a:p>
            <a:pPr>
              <a:lnSpc>
                <a:spcPct val="100000"/>
              </a:lnSpc>
            </a:pPr>
            <a:br>
              <a:rPr lang="en-IN" sz="1100" dirty="0">
                <a:effectLst/>
              </a:rPr>
            </a:br>
            <a:endParaRPr lang="en-IN" sz="1100" dirty="0">
              <a:effectLst/>
            </a:endParaRPr>
          </a:p>
          <a:p>
            <a:pPr>
              <a:lnSpc>
                <a:spcPct val="100000"/>
              </a:lnSpc>
            </a:pPr>
            <a:endParaRPr lang="en-US" sz="1100" dirty="0"/>
          </a:p>
        </p:txBody>
      </p:sp>
      <p:sp>
        <p:nvSpPr>
          <p:cNvPr id="6" name="Content Placeholder 5">
            <a:extLst>
              <a:ext uri="{FF2B5EF4-FFF2-40B4-BE49-F238E27FC236}">
                <a16:creationId xmlns:a16="http://schemas.microsoft.com/office/drawing/2014/main" id="{B354B56A-5E43-0E78-594E-C1EB7DB72094}"/>
              </a:ext>
            </a:extLst>
          </p:cNvPr>
          <p:cNvSpPr>
            <a:spLocks noGrp="1"/>
          </p:cNvSpPr>
          <p:nvPr>
            <p:ph sz="quarter" idx="15"/>
          </p:nvPr>
        </p:nvSpPr>
        <p:spPr>
          <a:xfrm>
            <a:off x="6718433" y="970516"/>
            <a:ext cx="4721489" cy="5449535"/>
          </a:xfrm>
        </p:spPr>
        <p:txBody>
          <a:bodyPr/>
          <a:lstStyle/>
          <a:p>
            <a:pPr>
              <a:lnSpc>
                <a:spcPct val="100000"/>
              </a:lnSpc>
            </a:pPr>
            <a:r>
              <a:rPr lang="en-US" sz="1400" b="1" u="sng" dirty="0">
                <a:solidFill>
                  <a:schemeClr val="accent5"/>
                </a:solidFill>
              </a:rPr>
              <a:t># </a:t>
            </a:r>
            <a:r>
              <a:rPr lang="en-US" sz="1400" b="1" u="sng" dirty="0" err="1">
                <a:solidFill>
                  <a:schemeClr val="accent5"/>
                </a:solidFill>
              </a:rPr>
              <a:t>inventory.yaml</a:t>
            </a:r>
            <a:r>
              <a:rPr lang="en-US" sz="1400" b="1" u="sng" dirty="0">
                <a:solidFill>
                  <a:schemeClr val="accent5"/>
                </a:solidFill>
              </a:rPr>
              <a:t> File</a:t>
            </a:r>
          </a:p>
          <a:p>
            <a:pPr>
              <a:lnSpc>
                <a:spcPct val="100000"/>
              </a:lnSpc>
            </a:pPr>
            <a:r>
              <a:rPr lang="en-US" sz="1100" b="1" dirty="0"/>
              <a:t>all:</a:t>
            </a:r>
          </a:p>
          <a:p>
            <a:pPr>
              <a:lnSpc>
                <a:spcPct val="100000"/>
              </a:lnSpc>
            </a:pPr>
            <a:r>
              <a:rPr lang="en-IN" sz="1100" b="1" dirty="0">
                <a:effectLst/>
              </a:rPr>
              <a:t># All group variables</a:t>
            </a:r>
            <a:endParaRPr lang="en-IN" sz="1100" dirty="0">
              <a:effectLst/>
            </a:endParaRPr>
          </a:p>
          <a:p>
            <a:pPr>
              <a:lnSpc>
                <a:spcPct val="100000"/>
              </a:lnSpc>
            </a:pPr>
            <a:r>
              <a:rPr lang="en-US" sz="1100" dirty="0"/>
              <a:t>  </a:t>
            </a:r>
            <a:r>
              <a:rPr lang="en-US" sz="1100" b="1" dirty="0"/>
              <a:t>hosts:   </a:t>
            </a:r>
          </a:p>
          <a:p>
            <a:pPr>
              <a:lnSpc>
                <a:spcPct val="100000"/>
              </a:lnSpc>
            </a:pPr>
            <a:r>
              <a:rPr lang="en-US" sz="1100" dirty="0"/>
              <a:t>    web1.example.com:</a:t>
            </a:r>
          </a:p>
          <a:p>
            <a:pPr>
              <a:lnSpc>
                <a:spcPct val="100000"/>
              </a:lnSpc>
            </a:pPr>
            <a:r>
              <a:rPr lang="en-US" sz="1100" dirty="0"/>
              <a:t>      </a:t>
            </a:r>
            <a:r>
              <a:rPr lang="en-US" sz="1100" dirty="0" err="1"/>
              <a:t>ansible_user</a:t>
            </a:r>
            <a:r>
              <a:rPr lang="en-US" sz="1100" dirty="0"/>
              <a:t>: ubuntu</a:t>
            </a:r>
          </a:p>
          <a:p>
            <a:pPr>
              <a:lnSpc>
                <a:spcPct val="100000"/>
              </a:lnSpc>
            </a:pPr>
            <a:r>
              <a:rPr lang="en-US" sz="1100" dirty="0"/>
              <a:t>      </a:t>
            </a:r>
            <a:r>
              <a:rPr lang="en-US" sz="1100" dirty="0" err="1"/>
              <a:t>ansible_port</a:t>
            </a:r>
            <a:r>
              <a:rPr lang="en-US" sz="1100" dirty="0"/>
              <a:t>: 2222</a:t>
            </a:r>
          </a:p>
          <a:p>
            <a:pPr>
              <a:lnSpc>
                <a:spcPct val="100000"/>
              </a:lnSpc>
            </a:pPr>
            <a:r>
              <a:rPr lang="en-US" sz="1100" dirty="0"/>
              <a:t>    web2.example.com:</a:t>
            </a:r>
            <a:br>
              <a:rPr lang="en-US" sz="1100" dirty="0">
                <a:solidFill>
                  <a:schemeClr val="accent5"/>
                </a:solidFill>
              </a:rPr>
            </a:br>
            <a:endParaRPr lang="en-US" sz="1100" dirty="0">
              <a:solidFill>
                <a:schemeClr val="accent5"/>
              </a:solidFill>
            </a:endParaRPr>
          </a:p>
          <a:p>
            <a:pPr>
              <a:lnSpc>
                <a:spcPct val="100000"/>
              </a:lnSpc>
            </a:pPr>
            <a:r>
              <a:rPr lang="en-IN" sz="1100" b="1" dirty="0">
                <a:effectLst/>
              </a:rPr>
              <a:t># Children groups (nesting)</a:t>
            </a:r>
            <a:endParaRPr lang="en-US" sz="1100" dirty="0"/>
          </a:p>
          <a:p>
            <a:pPr>
              <a:lnSpc>
                <a:spcPct val="100000"/>
              </a:lnSpc>
            </a:pPr>
            <a:r>
              <a:rPr lang="en-US" sz="1100" dirty="0"/>
              <a:t>    </a:t>
            </a:r>
            <a:r>
              <a:rPr lang="en-US" sz="1100" b="1" dirty="0"/>
              <a:t>children: </a:t>
            </a:r>
            <a:r>
              <a:rPr lang="en-US" sz="1100" dirty="0"/>
              <a:t>webservers:</a:t>
            </a:r>
          </a:p>
          <a:p>
            <a:pPr>
              <a:lnSpc>
                <a:spcPct val="100000"/>
              </a:lnSpc>
            </a:pPr>
            <a:r>
              <a:rPr lang="en-US" sz="1100" dirty="0"/>
              <a:t>        hosts:</a:t>
            </a:r>
          </a:p>
          <a:p>
            <a:pPr>
              <a:lnSpc>
                <a:spcPct val="100000"/>
              </a:lnSpc>
            </a:pPr>
            <a:r>
              <a:rPr lang="en-US" sz="1100" dirty="0"/>
              <a:t>          web1.example.com:</a:t>
            </a:r>
          </a:p>
          <a:p>
            <a:pPr>
              <a:lnSpc>
                <a:spcPct val="100000"/>
              </a:lnSpc>
            </a:pPr>
            <a:r>
              <a:rPr lang="en-US" sz="1100" dirty="0"/>
              <a:t>          web2.example.com:</a:t>
            </a:r>
            <a:br>
              <a:rPr lang="en-US" sz="1100" dirty="0"/>
            </a:br>
            <a:br>
              <a:rPr lang="en-US" sz="1100" dirty="0"/>
            </a:br>
            <a:r>
              <a:rPr lang="en-IN" sz="1100" b="1" dirty="0">
                <a:effectLst/>
              </a:rPr>
              <a:t># Group variables</a:t>
            </a:r>
            <a:endParaRPr lang="en-IN" sz="1100" dirty="0">
              <a:effectLst/>
            </a:endParaRPr>
          </a:p>
          <a:p>
            <a:pPr>
              <a:lnSpc>
                <a:spcPct val="100000"/>
              </a:lnSpc>
            </a:pPr>
            <a:r>
              <a:rPr lang="en-US" sz="1100" dirty="0"/>
              <a:t>        </a:t>
            </a:r>
            <a:r>
              <a:rPr lang="en-US" sz="1100" b="1" dirty="0"/>
              <a:t>vars:</a:t>
            </a:r>
          </a:p>
          <a:p>
            <a:pPr>
              <a:lnSpc>
                <a:spcPct val="100000"/>
              </a:lnSpc>
            </a:pPr>
            <a:r>
              <a:rPr lang="en-US" sz="1100" dirty="0"/>
              <a:t>          </a:t>
            </a:r>
            <a:r>
              <a:rPr lang="en-US" sz="1100" dirty="0" err="1"/>
              <a:t>ansible_python_interpreter</a:t>
            </a:r>
            <a:r>
              <a:rPr lang="en-US" sz="1100" dirty="0"/>
              <a:t>: /</a:t>
            </a:r>
            <a:r>
              <a:rPr lang="en-US" sz="1100" dirty="0" err="1"/>
              <a:t>usr</a:t>
            </a:r>
            <a:r>
              <a:rPr lang="en-US" sz="1100" dirty="0"/>
              <a:t>/bin/python3</a:t>
            </a:r>
          </a:p>
          <a:p>
            <a:pPr>
              <a:lnSpc>
                <a:spcPct val="100000"/>
              </a:lnSpc>
            </a:pPr>
            <a:r>
              <a:rPr lang="en-IN" sz="1100" b="1" dirty="0">
                <a:effectLst/>
              </a:rPr>
              <a:t># Group</a:t>
            </a:r>
            <a:endParaRPr lang="en-IN" sz="1100" dirty="0"/>
          </a:p>
          <a:p>
            <a:pPr>
              <a:lnSpc>
                <a:spcPct val="100000"/>
              </a:lnSpc>
            </a:pPr>
            <a:r>
              <a:rPr lang="en-US" sz="1100" dirty="0"/>
              <a:t>      </a:t>
            </a:r>
            <a:r>
              <a:rPr lang="en-US" sz="1100" b="1" dirty="0" err="1"/>
              <a:t>dbservers</a:t>
            </a:r>
            <a:r>
              <a:rPr lang="en-US" sz="1100" b="1" dirty="0"/>
              <a:t>:</a:t>
            </a:r>
          </a:p>
          <a:p>
            <a:pPr>
              <a:lnSpc>
                <a:spcPct val="100000"/>
              </a:lnSpc>
            </a:pPr>
            <a:r>
              <a:rPr lang="en-US" sz="1100" dirty="0"/>
              <a:t>        </a:t>
            </a:r>
            <a:r>
              <a:rPr lang="en-US" sz="1100" b="1" dirty="0"/>
              <a:t>hosts:</a:t>
            </a:r>
          </a:p>
          <a:p>
            <a:pPr>
              <a:lnSpc>
                <a:spcPct val="100000"/>
              </a:lnSpc>
            </a:pPr>
            <a:r>
              <a:rPr lang="en-US" sz="1100" dirty="0"/>
              <a:t>          db1.example.com:</a:t>
            </a:r>
          </a:p>
          <a:p>
            <a:pPr>
              <a:lnSpc>
                <a:spcPct val="100000"/>
              </a:lnSpc>
            </a:pPr>
            <a:r>
              <a:rPr lang="en-US" sz="1100" dirty="0"/>
              <a:t>          db2.example.com:</a:t>
            </a:r>
          </a:p>
        </p:txBody>
      </p:sp>
      <p:sp>
        <p:nvSpPr>
          <p:cNvPr id="4" name="Title 3">
            <a:extLst>
              <a:ext uri="{FF2B5EF4-FFF2-40B4-BE49-F238E27FC236}">
                <a16:creationId xmlns:a16="http://schemas.microsoft.com/office/drawing/2014/main" id="{0981B623-9463-48A3-7247-1C6F99D1750E}"/>
              </a:ext>
            </a:extLst>
          </p:cNvPr>
          <p:cNvSpPr>
            <a:spLocks noGrp="1"/>
          </p:cNvSpPr>
          <p:nvPr>
            <p:ph type="title"/>
          </p:nvPr>
        </p:nvSpPr>
        <p:spPr>
          <a:xfrm>
            <a:off x="768875" y="182403"/>
            <a:ext cx="10671048" cy="606869"/>
          </a:xfrm>
        </p:spPr>
        <p:txBody>
          <a:bodyPr/>
          <a:lstStyle/>
          <a:p>
            <a:r>
              <a:rPr lang="en-US" dirty="0"/>
              <a:t>Ansible - Inventory File – Types - .</a:t>
            </a:r>
            <a:r>
              <a:rPr lang="en-US" dirty="0" err="1"/>
              <a:t>ini</a:t>
            </a:r>
            <a:r>
              <a:rPr lang="en-US" dirty="0"/>
              <a:t> &amp; .</a:t>
            </a:r>
            <a:r>
              <a:rPr lang="en-US" dirty="0" err="1"/>
              <a:t>yaml</a:t>
            </a:r>
            <a:endParaRPr lang="en-US" dirty="0"/>
          </a:p>
        </p:txBody>
      </p:sp>
    </p:spTree>
    <p:extLst>
      <p:ext uri="{BB962C8B-B14F-4D97-AF65-F5344CB8AC3E}">
        <p14:creationId xmlns:p14="http://schemas.microsoft.com/office/powerpoint/2010/main" val="3650943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CD4042C-71AD-BD85-5495-64B2409402D1}"/>
              </a:ext>
            </a:extLst>
          </p:cNvPr>
          <p:cNvSpPr>
            <a:spLocks noGrp="1"/>
          </p:cNvSpPr>
          <p:nvPr>
            <p:ph type="body" sz="quarter" idx="43"/>
          </p:nvPr>
        </p:nvSpPr>
        <p:spPr>
          <a:xfrm>
            <a:off x="768875" y="1428056"/>
            <a:ext cx="10687050" cy="3107609"/>
          </a:xfrm>
        </p:spPr>
        <p:txBody>
          <a:bodyPr>
            <a:noAutofit/>
          </a:bodyPr>
          <a:lstStyle/>
          <a:p>
            <a:pPr marL="285750" indent="-285750">
              <a:lnSpc>
                <a:spcPct val="150000"/>
              </a:lnSpc>
              <a:buFont typeface="Arial" panose="020B0604020202020204" pitchFamily="34" charset="0"/>
              <a:buChar char="•"/>
            </a:pPr>
            <a:r>
              <a:rPr lang="en-US" dirty="0"/>
              <a:t>Configuration management (CM) is a systematic process used to establish and maintain consistency of a product or infrastructure. </a:t>
            </a:r>
          </a:p>
          <a:p>
            <a:pPr marL="285750" indent="-285750">
              <a:lnSpc>
                <a:spcPct val="150000"/>
              </a:lnSpc>
              <a:buFont typeface="Arial" panose="020B0604020202020204" pitchFamily="34" charset="0"/>
              <a:buChar char="•"/>
            </a:pPr>
            <a:r>
              <a:rPr lang="en-US" dirty="0"/>
              <a:t>Configuration management ensures that all hardware, software, along with network resources are identified, tracked, and maintained in a known desired state</a:t>
            </a:r>
          </a:p>
          <a:p>
            <a:pPr marL="285750" indent="-285750">
              <a:lnSpc>
                <a:spcPct val="150000"/>
              </a:lnSpc>
              <a:buFont typeface="Arial" panose="020B0604020202020204" pitchFamily="34" charset="0"/>
              <a:buChar char="•"/>
            </a:pPr>
            <a:r>
              <a:rPr lang="en-US" dirty="0"/>
              <a:t>The configuration management ensure the processes are transparent and documented when the changes are performed on the resources.</a:t>
            </a:r>
          </a:p>
          <a:p>
            <a:pPr marL="285750" indent="-285750">
              <a:lnSpc>
                <a:spcPct val="150000"/>
              </a:lnSpc>
              <a:buFont typeface="Arial" panose="020B0604020202020204" pitchFamily="34" charset="0"/>
              <a:buChar char="•"/>
            </a:pPr>
            <a:r>
              <a:rPr lang="en-US" b="1" dirty="0">
                <a:solidFill>
                  <a:schemeClr val="accent5"/>
                </a:solidFill>
              </a:rPr>
              <a:t>Popular Tools: </a:t>
            </a:r>
            <a:r>
              <a:rPr lang="en-US" dirty="0"/>
              <a:t>Ansible, Chef, SaltStack, Puppet and others automate and manage configurations at scale</a:t>
            </a:r>
          </a:p>
          <a:p>
            <a:pPr>
              <a:lnSpc>
                <a:spcPct val="150000"/>
              </a:lnSpc>
            </a:pPr>
            <a:endParaRPr lang="en-US" dirty="0"/>
          </a:p>
          <a:p>
            <a:pPr>
              <a:lnSpc>
                <a:spcPct val="150000"/>
              </a:lnSpc>
            </a:pPr>
            <a:endParaRPr lang="en-US" dirty="0"/>
          </a:p>
        </p:txBody>
      </p:sp>
      <p:sp>
        <p:nvSpPr>
          <p:cNvPr id="4" name="Title 3">
            <a:extLst>
              <a:ext uri="{FF2B5EF4-FFF2-40B4-BE49-F238E27FC236}">
                <a16:creationId xmlns:a16="http://schemas.microsoft.com/office/drawing/2014/main" id="{0133D7FC-9D63-0875-61F6-5E4211F6D164}"/>
              </a:ext>
            </a:extLst>
          </p:cNvPr>
          <p:cNvSpPr>
            <a:spLocks noGrp="1"/>
          </p:cNvSpPr>
          <p:nvPr>
            <p:ph type="title"/>
          </p:nvPr>
        </p:nvSpPr>
        <p:spPr>
          <a:xfrm>
            <a:off x="768875" y="182403"/>
            <a:ext cx="10671048" cy="822960"/>
          </a:xfrm>
        </p:spPr>
        <p:txBody>
          <a:bodyPr anchor="b">
            <a:normAutofit/>
          </a:bodyPr>
          <a:lstStyle/>
          <a:p>
            <a:r>
              <a:rPr lang="en-IN" dirty="0">
                <a:effectLst/>
              </a:rPr>
              <a:t>Configuration Management</a:t>
            </a:r>
            <a:endParaRPr lang="en-US" dirty="0"/>
          </a:p>
        </p:txBody>
      </p:sp>
      <p:grpSp>
        <p:nvGrpSpPr>
          <p:cNvPr id="2" name="Group 1">
            <a:extLst>
              <a:ext uri="{FF2B5EF4-FFF2-40B4-BE49-F238E27FC236}">
                <a16:creationId xmlns:a16="http://schemas.microsoft.com/office/drawing/2014/main" id="{E0C0F3AA-EE2B-B499-5B01-2439904D661A}"/>
              </a:ext>
            </a:extLst>
          </p:cNvPr>
          <p:cNvGrpSpPr/>
          <p:nvPr/>
        </p:nvGrpSpPr>
        <p:grpSpPr>
          <a:xfrm>
            <a:off x="0" y="4769402"/>
            <a:ext cx="12192768" cy="1931596"/>
            <a:chOff x="0" y="4769402"/>
            <a:chExt cx="12192768" cy="1931596"/>
          </a:xfrm>
        </p:grpSpPr>
        <p:pic>
          <p:nvPicPr>
            <p:cNvPr id="8" name="Picture 7">
              <a:extLst>
                <a:ext uri="{FF2B5EF4-FFF2-40B4-BE49-F238E27FC236}">
                  <a16:creationId xmlns:a16="http://schemas.microsoft.com/office/drawing/2014/main" id="{4148B54C-E784-45F4-F380-5D316FADA4B8}"/>
                </a:ext>
              </a:extLst>
            </p:cNvPr>
            <p:cNvPicPr>
              <a:picLocks noChangeAspect="1"/>
            </p:cNvPicPr>
            <p:nvPr/>
          </p:nvPicPr>
          <p:blipFill>
            <a:blip r:embed="rId3"/>
            <a:stretch>
              <a:fillRect/>
            </a:stretch>
          </p:blipFill>
          <p:spPr>
            <a:xfrm>
              <a:off x="0" y="4769402"/>
              <a:ext cx="6196914" cy="1931271"/>
            </a:xfrm>
            <a:prstGeom prst="rect">
              <a:avLst/>
            </a:prstGeom>
          </p:spPr>
        </p:pic>
        <p:pic>
          <p:nvPicPr>
            <p:cNvPr id="9" name="Picture 8">
              <a:extLst>
                <a:ext uri="{FF2B5EF4-FFF2-40B4-BE49-F238E27FC236}">
                  <a16:creationId xmlns:a16="http://schemas.microsoft.com/office/drawing/2014/main" id="{F09725A4-5845-062A-533B-58CCDCC6C984}"/>
                </a:ext>
              </a:extLst>
            </p:cNvPr>
            <p:cNvPicPr>
              <a:picLocks noChangeAspect="1"/>
            </p:cNvPicPr>
            <p:nvPr/>
          </p:nvPicPr>
          <p:blipFill>
            <a:blip r:embed="rId4"/>
            <a:stretch>
              <a:fillRect/>
            </a:stretch>
          </p:blipFill>
          <p:spPr>
            <a:xfrm>
              <a:off x="6053665" y="4787744"/>
              <a:ext cx="6139103" cy="1913254"/>
            </a:xfrm>
            <a:prstGeom prst="rect">
              <a:avLst/>
            </a:prstGeom>
          </p:spPr>
        </p:pic>
      </p:grpSp>
    </p:spTree>
    <p:extLst>
      <p:ext uri="{BB962C8B-B14F-4D97-AF65-F5344CB8AC3E}">
        <p14:creationId xmlns:p14="http://schemas.microsoft.com/office/powerpoint/2010/main" val="264700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8B4041-6866-2CB6-DE8A-11B013B4F5DC}"/>
              </a:ext>
            </a:extLst>
          </p:cNvPr>
          <p:cNvSpPr>
            <a:spLocks noGrp="1"/>
          </p:cNvSpPr>
          <p:nvPr>
            <p:ph type="title"/>
          </p:nvPr>
        </p:nvSpPr>
        <p:spPr>
          <a:xfrm>
            <a:off x="768875" y="182403"/>
            <a:ext cx="10671048" cy="693496"/>
          </a:xfrm>
        </p:spPr>
        <p:txBody>
          <a:bodyPr/>
          <a:lstStyle/>
          <a:p>
            <a:r>
              <a:rPr lang="en-US" dirty="0"/>
              <a:t>Ansible – Inventory File - Example</a:t>
            </a:r>
          </a:p>
        </p:txBody>
      </p:sp>
      <p:pic>
        <p:nvPicPr>
          <p:cNvPr id="8196" name="Picture 4">
            <a:extLst>
              <a:ext uri="{FF2B5EF4-FFF2-40B4-BE49-F238E27FC236}">
                <a16:creationId xmlns:a16="http://schemas.microsoft.com/office/drawing/2014/main" id="{87C81817-2EFE-1123-10B9-C0B69B923128}"/>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2400300" y="1223040"/>
            <a:ext cx="7503640" cy="5347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6291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B34DC1-21EB-7475-7EFE-607565ECF41E}"/>
            </a:ext>
          </a:extLst>
        </p:cNvPr>
        <p:cNvGrpSpPr/>
        <p:nvPr/>
      </p:nvGrpSpPr>
      <p:grpSpPr>
        <a:xfrm>
          <a:off x="0" y="0"/>
          <a:ext cx="0" cy="0"/>
          <a:chOff x="0" y="0"/>
          <a:chExt cx="0" cy="0"/>
        </a:xfrm>
      </p:grpSpPr>
      <p:sp>
        <p:nvSpPr>
          <p:cNvPr id="7" name="Content Placeholder 6">
            <a:extLst>
              <a:ext uri="{FF2B5EF4-FFF2-40B4-BE49-F238E27FC236}">
                <a16:creationId xmlns:a16="http://schemas.microsoft.com/office/drawing/2014/main" id="{57C6061E-9934-05CE-234A-3EFC1EDF13AA}"/>
              </a:ext>
            </a:extLst>
          </p:cNvPr>
          <p:cNvSpPr>
            <a:spLocks noGrp="1"/>
          </p:cNvSpPr>
          <p:nvPr>
            <p:ph type="body" sz="quarter" idx="43"/>
          </p:nvPr>
        </p:nvSpPr>
        <p:spPr>
          <a:xfrm>
            <a:off x="752077" y="1330592"/>
            <a:ext cx="5334000" cy="4896954"/>
          </a:xfrm>
          <a:solidFill>
            <a:schemeClr val="accent1">
              <a:lumMod val="20000"/>
              <a:lumOff val="80000"/>
              <a:alpha val="24784"/>
            </a:schemeClr>
          </a:solidFill>
        </p:spPr>
        <p:txBody>
          <a:bodyPr/>
          <a:lstStyle/>
          <a:p>
            <a:pPr marL="0" indent="0">
              <a:lnSpc>
                <a:spcPct val="100000"/>
              </a:lnSpc>
              <a:buNone/>
            </a:pPr>
            <a:r>
              <a:rPr lang="en-US" sz="1050" b="1" dirty="0">
                <a:solidFill>
                  <a:schemeClr val="accent5"/>
                </a:solidFill>
              </a:rPr>
              <a:t># Development Webservers (10.22.0.0/24)</a:t>
            </a:r>
          </a:p>
          <a:p>
            <a:pPr marL="0" indent="0">
              <a:lnSpc>
                <a:spcPct val="100000"/>
              </a:lnSpc>
              <a:buNone/>
            </a:pPr>
            <a:r>
              <a:rPr lang="en-US" sz="1050" b="1" dirty="0">
                <a:solidFill>
                  <a:schemeClr val="accent5"/>
                </a:solidFill>
              </a:rPr>
              <a:t>[</a:t>
            </a:r>
            <a:r>
              <a:rPr lang="en-US" sz="1050" b="1" dirty="0" err="1">
                <a:solidFill>
                  <a:schemeClr val="accent5"/>
                </a:solidFill>
              </a:rPr>
              <a:t>dev_webservers</a:t>
            </a:r>
            <a:r>
              <a:rPr lang="en-US" sz="1050" b="1" dirty="0">
                <a:solidFill>
                  <a:schemeClr val="accent5"/>
                </a:solidFill>
              </a:rPr>
              <a:t>]</a:t>
            </a:r>
          </a:p>
          <a:p>
            <a:pPr marL="0" indent="0">
              <a:lnSpc>
                <a:spcPct val="100000"/>
              </a:lnSpc>
              <a:buNone/>
            </a:pPr>
            <a:r>
              <a:rPr lang="en-US" sz="1050" dirty="0">
                <a:solidFill>
                  <a:srgbClr val="312D2A"/>
                </a:solidFill>
              </a:rPr>
              <a:t>       devweb1 </a:t>
            </a:r>
            <a:r>
              <a:rPr lang="en-US" sz="1050" dirty="0" err="1">
                <a:solidFill>
                  <a:srgbClr val="312D2A"/>
                </a:solidFill>
              </a:rPr>
              <a:t>ansible_host</a:t>
            </a:r>
            <a:r>
              <a:rPr lang="en-US" sz="1050" dirty="0">
                <a:solidFill>
                  <a:srgbClr val="312D2A"/>
                </a:solidFill>
              </a:rPr>
              <a:t>=10.22.0.11 </a:t>
            </a:r>
            <a:r>
              <a:rPr lang="en-US" sz="1050" dirty="0" err="1">
                <a:solidFill>
                  <a:srgbClr val="312D2A"/>
                </a:solidFill>
              </a:rPr>
              <a:t>ansible_user</a:t>
            </a:r>
            <a:r>
              <a:rPr lang="en-US" sz="1050" dirty="0">
                <a:solidFill>
                  <a:srgbClr val="312D2A"/>
                </a:solidFill>
              </a:rPr>
              <a:t>=ansible </a:t>
            </a:r>
            <a:r>
              <a:rPr lang="en-US" sz="1050" dirty="0" err="1">
                <a:solidFill>
                  <a:srgbClr val="312D2A"/>
                </a:solidFill>
              </a:rPr>
              <a:t>fqdn</a:t>
            </a:r>
            <a:r>
              <a:rPr lang="en-US" sz="1050" dirty="0">
                <a:solidFill>
                  <a:srgbClr val="312D2A"/>
                </a:solidFill>
              </a:rPr>
              <a:t>=devweb1.anblab.local</a:t>
            </a:r>
          </a:p>
          <a:p>
            <a:pPr marL="0" indent="0">
              <a:lnSpc>
                <a:spcPct val="100000"/>
              </a:lnSpc>
              <a:buNone/>
            </a:pPr>
            <a:r>
              <a:rPr lang="en-US" sz="1050" dirty="0">
                <a:solidFill>
                  <a:srgbClr val="312D2A"/>
                </a:solidFill>
              </a:rPr>
              <a:t>       devweb2 </a:t>
            </a:r>
            <a:r>
              <a:rPr lang="en-US" sz="1050" dirty="0" err="1">
                <a:solidFill>
                  <a:srgbClr val="312D2A"/>
                </a:solidFill>
              </a:rPr>
              <a:t>ansible_host</a:t>
            </a:r>
            <a:r>
              <a:rPr lang="en-US" sz="1050" dirty="0">
                <a:solidFill>
                  <a:srgbClr val="312D2A"/>
                </a:solidFill>
              </a:rPr>
              <a:t>=10.22.0.12 </a:t>
            </a:r>
            <a:r>
              <a:rPr lang="en-US" sz="1050" dirty="0" err="1">
                <a:solidFill>
                  <a:srgbClr val="312D2A"/>
                </a:solidFill>
              </a:rPr>
              <a:t>ansible_user</a:t>
            </a:r>
            <a:r>
              <a:rPr lang="en-US" sz="1050" dirty="0">
                <a:solidFill>
                  <a:srgbClr val="312D2A"/>
                </a:solidFill>
              </a:rPr>
              <a:t>=ansible </a:t>
            </a:r>
            <a:r>
              <a:rPr lang="en-US" sz="1050" dirty="0" err="1">
                <a:solidFill>
                  <a:srgbClr val="312D2A"/>
                </a:solidFill>
              </a:rPr>
              <a:t>fqdn</a:t>
            </a:r>
            <a:r>
              <a:rPr lang="en-US" sz="1050" dirty="0">
                <a:solidFill>
                  <a:srgbClr val="312D2A"/>
                </a:solidFill>
              </a:rPr>
              <a:t>=devweb2.anblab.local</a:t>
            </a:r>
          </a:p>
          <a:p>
            <a:pPr marL="0" indent="0">
              <a:lnSpc>
                <a:spcPct val="100000"/>
              </a:lnSpc>
              <a:buNone/>
            </a:pPr>
            <a:br>
              <a:rPr lang="en-US" sz="1050" dirty="0">
                <a:solidFill>
                  <a:srgbClr val="312D2A"/>
                </a:solidFill>
              </a:rPr>
            </a:br>
            <a:r>
              <a:rPr lang="en-US" sz="1050" b="1" dirty="0">
                <a:solidFill>
                  <a:schemeClr val="accent5"/>
                </a:solidFill>
              </a:rPr>
              <a:t># Development </a:t>
            </a:r>
            <a:r>
              <a:rPr lang="en-US" sz="1050" b="1" dirty="0" err="1">
                <a:solidFill>
                  <a:schemeClr val="accent5"/>
                </a:solidFill>
              </a:rPr>
              <a:t>DBservers</a:t>
            </a:r>
            <a:r>
              <a:rPr lang="en-US" sz="1050" b="1" dirty="0">
                <a:solidFill>
                  <a:schemeClr val="accent5"/>
                </a:solidFill>
              </a:rPr>
              <a:t> (10.22.1.0/24)</a:t>
            </a:r>
          </a:p>
          <a:p>
            <a:pPr marL="0" indent="0">
              <a:lnSpc>
                <a:spcPct val="100000"/>
              </a:lnSpc>
              <a:buNone/>
            </a:pPr>
            <a:r>
              <a:rPr lang="en-US" sz="1050" b="1" dirty="0">
                <a:solidFill>
                  <a:schemeClr val="accent5"/>
                </a:solidFill>
              </a:rPr>
              <a:t>[</a:t>
            </a:r>
            <a:r>
              <a:rPr lang="en-US" sz="1050" b="1" dirty="0" err="1">
                <a:solidFill>
                  <a:schemeClr val="accent5"/>
                </a:solidFill>
              </a:rPr>
              <a:t>dev_dbservers</a:t>
            </a:r>
            <a:r>
              <a:rPr lang="en-US" sz="1050" b="1" dirty="0">
                <a:solidFill>
                  <a:schemeClr val="accent5"/>
                </a:solidFill>
              </a:rPr>
              <a:t>]</a:t>
            </a:r>
          </a:p>
          <a:p>
            <a:pPr marL="183515" lvl="1" indent="0">
              <a:lnSpc>
                <a:spcPct val="100000"/>
              </a:lnSpc>
              <a:buNone/>
            </a:pPr>
            <a:r>
              <a:rPr lang="en-US" sz="1050" dirty="0">
                <a:solidFill>
                  <a:srgbClr val="312D2A"/>
                </a:solidFill>
              </a:rPr>
              <a:t>devdb1 </a:t>
            </a:r>
            <a:r>
              <a:rPr lang="en-US" sz="1050" dirty="0" err="1">
                <a:solidFill>
                  <a:srgbClr val="312D2A"/>
                </a:solidFill>
              </a:rPr>
              <a:t>ansible_host</a:t>
            </a:r>
            <a:r>
              <a:rPr lang="en-US" sz="1050" dirty="0">
                <a:solidFill>
                  <a:srgbClr val="312D2A"/>
                </a:solidFill>
              </a:rPr>
              <a:t>=10.22.1.21 </a:t>
            </a:r>
            <a:r>
              <a:rPr lang="en-US" sz="1050" dirty="0" err="1">
                <a:solidFill>
                  <a:srgbClr val="312D2A"/>
                </a:solidFill>
              </a:rPr>
              <a:t>ansible_user</a:t>
            </a:r>
            <a:r>
              <a:rPr lang="en-US" sz="1050" dirty="0">
                <a:solidFill>
                  <a:srgbClr val="312D2A"/>
                </a:solidFill>
              </a:rPr>
              <a:t>=ansible </a:t>
            </a:r>
            <a:r>
              <a:rPr lang="en-US" sz="1050" dirty="0" err="1">
                <a:solidFill>
                  <a:srgbClr val="312D2A"/>
                </a:solidFill>
              </a:rPr>
              <a:t>fqdn</a:t>
            </a:r>
            <a:r>
              <a:rPr lang="en-US" sz="1050" dirty="0">
                <a:solidFill>
                  <a:srgbClr val="312D2A"/>
                </a:solidFill>
              </a:rPr>
              <a:t>=devdb1.anblab.local</a:t>
            </a:r>
          </a:p>
          <a:p>
            <a:pPr marL="183515" lvl="1" indent="0">
              <a:lnSpc>
                <a:spcPct val="100000"/>
              </a:lnSpc>
              <a:buNone/>
            </a:pPr>
            <a:r>
              <a:rPr lang="en-US" sz="1050" dirty="0">
                <a:solidFill>
                  <a:srgbClr val="312D2A"/>
                </a:solidFill>
              </a:rPr>
              <a:t>devdb2 </a:t>
            </a:r>
            <a:r>
              <a:rPr lang="en-US" sz="1050" dirty="0" err="1">
                <a:solidFill>
                  <a:srgbClr val="312D2A"/>
                </a:solidFill>
              </a:rPr>
              <a:t>ansible_host</a:t>
            </a:r>
            <a:r>
              <a:rPr lang="en-US" sz="1050" dirty="0">
                <a:solidFill>
                  <a:srgbClr val="312D2A"/>
                </a:solidFill>
              </a:rPr>
              <a:t>=10.22.1.22 </a:t>
            </a:r>
            <a:r>
              <a:rPr lang="en-US" sz="1050" dirty="0" err="1">
                <a:solidFill>
                  <a:srgbClr val="312D2A"/>
                </a:solidFill>
              </a:rPr>
              <a:t>ansible_user</a:t>
            </a:r>
            <a:r>
              <a:rPr lang="en-US" sz="1050" dirty="0">
                <a:solidFill>
                  <a:srgbClr val="312D2A"/>
                </a:solidFill>
              </a:rPr>
              <a:t>=ansible </a:t>
            </a:r>
            <a:r>
              <a:rPr lang="en-US" sz="1050" dirty="0" err="1">
                <a:solidFill>
                  <a:srgbClr val="312D2A"/>
                </a:solidFill>
              </a:rPr>
              <a:t>fqdn</a:t>
            </a:r>
            <a:r>
              <a:rPr lang="en-US" sz="1050" dirty="0">
                <a:solidFill>
                  <a:srgbClr val="312D2A"/>
                </a:solidFill>
              </a:rPr>
              <a:t>=devdb2.anblab.local</a:t>
            </a:r>
          </a:p>
          <a:p>
            <a:pPr>
              <a:lnSpc>
                <a:spcPct val="100000"/>
              </a:lnSpc>
            </a:pPr>
            <a:endParaRPr lang="en-US" sz="1050" dirty="0">
              <a:solidFill>
                <a:srgbClr val="312D2A"/>
              </a:solidFill>
            </a:endParaRPr>
          </a:p>
          <a:p>
            <a:pPr marL="0" indent="0">
              <a:lnSpc>
                <a:spcPct val="100000"/>
              </a:lnSpc>
              <a:buNone/>
            </a:pPr>
            <a:r>
              <a:rPr lang="en-US" sz="1050" b="1" dirty="0">
                <a:solidFill>
                  <a:schemeClr val="accent5"/>
                </a:solidFill>
              </a:rPr>
              <a:t># Production Webservers (10.23.0.0/24)</a:t>
            </a:r>
          </a:p>
          <a:p>
            <a:pPr marL="0" indent="0">
              <a:lnSpc>
                <a:spcPct val="100000"/>
              </a:lnSpc>
              <a:buNone/>
            </a:pPr>
            <a:r>
              <a:rPr lang="en-US" sz="1050" b="1" dirty="0">
                <a:solidFill>
                  <a:schemeClr val="accent5"/>
                </a:solidFill>
              </a:rPr>
              <a:t>[</a:t>
            </a:r>
            <a:r>
              <a:rPr lang="en-US" sz="1050" b="1" dirty="0" err="1">
                <a:solidFill>
                  <a:schemeClr val="accent5"/>
                </a:solidFill>
              </a:rPr>
              <a:t>prod_webservers</a:t>
            </a:r>
            <a:r>
              <a:rPr lang="en-US" sz="1050" b="1" dirty="0">
                <a:solidFill>
                  <a:schemeClr val="accent5"/>
                </a:solidFill>
              </a:rPr>
              <a:t>]</a:t>
            </a:r>
          </a:p>
          <a:p>
            <a:pPr marL="183515" lvl="1" indent="0">
              <a:lnSpc>
                <a:spcPct val="100000"/>
              </a:lnSpc>
              <a:buNone/>
            </a:pPr>
            <a:r>
              <a:rPr lang="en-US" sz="1050" dirty="0">
                <a:solidFill>
                  <a:srgbClr val="312D2A"/>
                </a:solidFill>
              </a:rPr>
              <a:t>prodweb1 </a:t>
            </a:r>
            <a:r>
              <a:rPr lang="en-US" sz="1050" dirty="0" err="1">
                <a:solidFill>
                  <a:srgbClr val="312D2A"/>
                </a:solidFill>
              </a:rPr>
              <a:t>ansible_host</a:t>
            </a:r>
            <a:r>
              <a:rPr lang="en-US" sz="1050" dirty="0">
                <a:solidFill>
                  <a:srgbClr val="312D2A"/>
                </a:solidFill>
              </a:rPr>
              <a:t>=10.23.0.31 </a:t>
            </a:r>
            <a:r>
              <a:rPr lang="en-US" sz="1050" dirty="0" err="1">
                <a:solidFill>
                  <a:srgbClr val="312D2A"/>
                </a:solidFill>
              </a:rPr>
              <a:t>ansible_user</a:t>
            </a:r>
            <a:r>
              <a:rPr lang="en-US" sz="1050" dirty="0">
                <a:solidFill>
                  <a:srgbClr val="312D2A"/>
                </a:solidFill>
              </a:rPr>
              <a:t>=ansible </a:t>
            </a:r>
            <a:r>
              <a:rPr lang="en-US" sz="1050" dirty="0" err="1">
                <a:solidFill>
                  <a:srgbClr val="312D2A"/>
                </a:solidFill>
              </a:rPr>
              <a:t>fqdn</a:t>
            </a:r>
            <a:r>
              <a:rPr lang="en-US" sz="1050" dirty="0">
                <a:solidFill>
                  <a:srgbClr val="312D2A"/>
                </a:solidFill>
              </a:rPr>
              <a:t>=prodweb1.anblab.local</a:t>
            </a:r>
          </a:p>
          <a:p>
            <a:pPr marL="183515" lvl="1" indent="0">
              <a:lnSpc>
                <a:spcPct val="100000"/>
              </a:lnSpc>
              <a:buNone/>
            </a:pPr>
            <a:r>
              <a:rPr lang="en-US" sz="1050" dirty="0">
                <a:solidFill>
                  <a:srgbClr val="312D2A"/>
                </a:solidFill>
              </a:rPr>
              <a:t>prodweb2 </a:t>
            </a:r>
            <a:r>
              <a:rPr lang="en-US" sz="1050" dirty="0" err="1">
                <a:solidFill>
                  <a:srgbClr val="312D2A"/>
                </a:solidFill>
              </a:rPr>
              <a:t>ansible_host</a:t>
            </a:r>
            <a:r>
              <a:rPr lang="en-US" sz="1050" dirty="0">
                <a:solidFill>
                  <a:srgbClr val="312D2A"/>
                </a:solidFill>
              </a:rPr>
              <a:t>=10.23.0.32 </a:t>
            </a:r>
            <a:r>
              <a:rPr lang="en-US" sz="1050" dirty="0" err="1">
                <a:solidFill>
                  <a:srgbClr val="312D2A"/>
                </a:solidFill>
              </a:rPr>
              <a:t>ansible_user</a:t>
            </a:r>
            <a:r>
              <a:rPr lang="en-US" sz="1050" dirty="0">
                <a:solidFill>
                  <a:srgbClr val="312D2A"/>
                </a:solidFill>
              </a:rPr>
              <a:t>=ansible </a:t>
            </a:r>
            <a:r>
              <a:rPr lang="en-US" sz="1050" dirty="0" err="1">
                <a:solidFill>
                  <a:srgbClr val="312D2A"/>
                </a:solidFill>
              </a:rPr>
              <a:t>fqdn</a:t>
            </a:r>
            <a:r>
              <a:rPr lang="en-US" sz="1050" dirty="0">
                <a:solidFill>
                  <a:srgbClr val="312D2A"/>
                </a:solidFill>
              </a:rPr>
              <a:t>=prodweb2.anblab.local</a:t>
            </a:r>
          </a:p>
          <a:p>
            <a:pPr>
              <a:lnSpc>
                <a:spcPct val="100000"/>
              </a:lnSpc>
            </a:pPr>
            <a:endParaRPr lang="en-US" sz="1050" dirty="0">
              <a:solidFill>
                <a:srgbClr val="312D2A"/>
              </a:solidFill>
            </a:endParaRPr>
          </a:p>
          <a:p>
            <a:pPr marL="0" indent="0">
              <a:lnSpc>
                <a:spcPct val="100000"/>
              </a:lnSpc>
              <a:buNone/>
            </a:pPr>
            <a:r>
              <a:rPr lang="en-US" sz="1050" b="1" dirty="0">
                <a:solidFill>
                  <a:schemeClr val="accent5"/>
                </a:solidFill>
              </a:rPr>
              <a:t># Production </a:t>
            </a:r>
            <a:r>
              <a:rPr lang="en-US" sz="1050" b="1" dirty="0" err="1">
                <a:solidFill>
                  <a:schemeClr val="accent5"/>
                </a:solidFill>
              </a:rPr>
              <a:t>DBservers</a:t>
            </a:r>
            <a:r>
              <a:rPr lang="en-US" sz="1050" b="1" dirty="0">
                <a:solidFill>
                  <a:schemeClr val="accent5"/>
                </a:solidFill>
              </a:rPr>
              <a:t> (10.23.1.0/24)</a:t>
            </a:r>
          </a:p>
          <a:p>
            <a:pPr marL="0" indent="0">
              <a:lnSpc>
                <a:spcPct val="100000"/>
              </a:lnSpc>
              <a:buNone/>
            </a:pPr>
            <a:r>
              <a:rPr lang="en-US" sz="1050" b="1" dirty="0">
                <a:solidFill>
                  <a:schemeClr val="accent5"/>
                </a:solidFill>
              </a:rPr>
              <a:t>[</a:t>
            </a:r>
            <a:r>
              <a:rPr lang="en-US" sz="1050" b="1" dirty="0" err="1">
                <a:solidFill>
                  <a:schemeClr val="accent5"/>
                </a:solidFill>
              </a:rPr>
              <a:t>prod_dbservers</a:t>
            </a:r>
            <a:r>
              <a:rPr lang="en-US" sz="1050" b="1" dirty="0">
                <a:solidFill>
                  <a:schemeClr val="accent5"/>
                </a:solidFill>
              </a:rPr>
              <a:t>]</a:t>
            </a:r>
          </a:p>
          <a:p>
            <a:pPr marL="183515" lvl="1" indent="0">
              <a:lnSpc>
                <a:spcPct val="100000"/>
              </a:lnSpc>
              <a:buNone/>
            </a:pPr>
            <a:r>
              <a:rPr lang="en-US" sz="1050" dirty="0">
                <a:solidFill>
                  <a:srgbClr val="312D2A"/>
                </a:solidFill>
              </a:rPr>
              <a:t>proddb1 </a:t>
            </a:r>
            <a:r>
              <a:rPr lang="en-US" sz="1050" dirty="0" err="1">
                <a:solidFill>
                  <a:srgbClr val="312D2A"/>
                </a:solidFill>
              </a:rPr>
              <a:t>ansible_host</a:t>
            </a:r>
            <a:r>
              <a:rPr lang="en-US" sz="1050" dirty="0">
                <a:solidFill>
                  <a:srgbClr val="312D2A"/>
                </a:solidFill>
              </a:rPr>
              <a:t>=10.23.1.41 </a:t>
            </a:r>
            <a:r>
              <a:rPr lang="en-US" sz="1050" dirty="0" err="1">
                <a:solidFill>
                  <a:srgbClr val="312D2A"/>
                </a:solidFill>
              </a:rPr>
              <a:t>ansible_user</a:t>
            </a:r>
            <a:r>
              <a:rPr lang="en-US" sz="1050" dirty="0">
                <a:solidFill>
                  <a:srgbClr val="312D2A"/>
                </a:solidFill>
              </a:rPr>
              <a:t>=ansible </a:t>
            </a:r>
            <a:r>
              <a:rPr lang="en-US" sz="1050" dirty="0" err="1">
                <a:solidFill>
                  <a:srgbClr val="312D2A"/>
                </a:solidFill>
              </a:rPr>
              <a:t>fqdn</a:t>
            </a:r>
            <a:r>
              <a:rPr lang="en-US" sz="1050" dirty="0">
                <a:solidFill>
                  <a:srgbClr val="312D2A"/>
                </a:solidFill>
              </a:rPr>
              <a:t>=proddb1.anblab.local</a:t>
            </a:r>
          </a:p>
          <a:p>
            <a:pPr marL="183515" lvl="1" indent="0">
              <a:lnSpc>
                <a:spcPct val="100000"/>
              </a:lnSpc>
              <a:buNone/>
            </a:pPr>
            <a:r>
              <a:rPr lang="en-US" sz="1050" dirty="0">
                <a:solidFill>
                  <a:srgbClr val="312D2A"/>
                </a:solidFill>
              </a:rPr>
              <a:t>proddb2 </a:t>
            </a:r>
            <a:r>
              <a:rPr lang="en-US" sz="1050" dirty="0" err="1">
                <a:solidFill>
                  <a:srgbClr val="312D2A"/>
                </a:solidFill>
              </a:rPr>
              <a:t>ansible_host</a:t>
            </a:r>
            <a:r>
              <a:rPr lang="en-US" sz="1050" dirty="0">
                <a:solidFill>
                  <a:srgbClr val="312D2A"/>
                </a:solidFill>
              </a:rPr>
              <a:t>=10.23.1.42 </a:t>
            </a:r>
            <a:r>
              <a:rPr lang="en-US" sz="1050" dirty="0" err="1">
                <a:solidFill>
                  <a:srgbClr val="312D2A"/>
                </a:solidFill>
              </a:rPr>
              <a:t>ansible_user</a:t>
            </a:r>
            <a:r>
              <a:rPr lang="en-US" sz="1050" dirty="0">
                <a:solidFill>
                  <a:srgbClr val="312D2A"/>
                </a:solidFill>
              </a:rPr>
              <a:t>=ansible </a:t>
            </a:r>
            <a:r>
              <a:rPr lang="en-US" sz="1050" dirty="0" err="1">
                <a:solidFill>
                  <a:srgbClr val="312D2A"/>
                </a:solidFill>
              </a:rPr>
              <a:t>fqdn</a:t>
            </a:r>
            <a:r>
              <a:rPr lang="en-US" sz="1050" dirty="0">
                <a:solidFill>
                  <a:srgbClr val="312D2A"/>
                </a:solidFill>
              </a:rPr>
              <a:t>=proddb2.anblab.local</a:t>
            </a:r>
            <a:br>
              <a:rPr lang="en-US" sz="900" dirty="0"/>
            </a:br>
            <a:endParaRPr lang="en-US" sz="900" dirty="0"/>
          </a:p>
          <a:p>
            <a:pPr>
              <a:lnSpc>
                <a:spcPct val="100000"/>
              </a:lnSpc>
            </a:pPr>
            <a:endParaRPr lang="en-US" sz="800" dirty="0"/>
          </a:p>
        </p:txBody>
      </p:sp>
      <p:sp>
        <p:nvSpPr>
          <p:cNvPr id="5" name="Title 4">
            <a:extLst>
              <a:ext uri="{FF2B5EF4-FFF2-40B4-BE49-F238E27FC236}">
                <a16:creationId xmlns:a16="http://schemas.microsoft.com/office/drawing/2014/main" id="{D92127E6-3D5B-5816-05E0-1E704C672410}"/>
              </a:ext>
            </a:extLst>
          </p:cNvPr>
          <p:cNvSpPr>
            <a:spLocks noGrp="1"/>
          </p:cNvSpPr>
          <p:nvPr>
            <p:ph type="title"/>
          </p:nvPr>
        </p:nvSpPr>
        <p:spPr/>
        <p:txBody>
          <a:bodyPr/>
          <a:lstStyle/>
          <a:p>
            <a:r>
              <a:rPr lang="en-US" dirty="0"/>
              <a:t>Ansible – Example - Inventory .</a:t>
            </a:r>
            <a:r>
              <a:rPr lang="en-US" dirty="0" err="1"/>
              <a:t>ini</a:t>
            </a:r>
            <a:r>
              <a:rPr lang="en-US" dirty="0"/>
              <a:t> File </a:t>
            </a:r>
          </a:p>
        </p:txBody>
      </p:sp>
      <p:sp>
        <p:nvSpPr>
          <p:cNvPr id="9" name="Content Placeholder 8">
            <a:extLst>
              <a:ext uri="{FF2B5EF4-FFF2-40B4-BE49-F238E27FC236}">
                <a16:creationId xmlns:a16="http://schemas.microsoft.com/office/drawing/2014/main" id="{146E5086-682C-B907-3BCC-AB5BBD7BE88D}"/>
              </a:ext>
            </a:extLst>
          </p:cNvPr>
          <p:cNvSpPr>
            <a:spLocks noGrp="1"/>
          </p:cNvSpPr>
          <p:nvPr>
            <p:ph type="body" sz="quarter" idx="48"/>
          </p:nvPr>
        </p:nvSpPr>
        <p:spPr>
          <a:xfrm>
            <a:off x="6364986" y="1330592"/>
            <a:ext cx="5074937" cy="4896954"/>
          </a:xfrm>
          <a:solidFill>
            <a:schemeClr val="accent1">
              <a:lumMod val="20000"/>
              <a:lumOff val="80000"/>
              <a:alpha val="25217"/>
            </a:schemeClr>
          </a:solidFill>
        </p:spPr>
        <p:txBody>
          <a:bodyPr/>
          <a:lstStyle/>
          <a:p>
            <a:pPr marL="0" indent="0">
              <a:lnSpc>
                <a:spcPct val="100000"/>
              </a:lnSpc>
              <a:buNone/>
            </a:pPr>
            <a:r>
              <a:rPr lang="en-US" sz="1100" b="1" dirty="0">
                <a:solidFill>
                  <a:schemeClr val="accent5"/>
                </a:solidFill>
              </a:rPr>
              <a:t># Logical groupings using: children</a:t>
            </a:r>
          </a:p>
          <a:p>
            <a:pPr marL="183515" lvl="1" indent="0">
              <a:lnSpc>
                <a:spcPct val="100000"/>
              </a:lnSpc>
              <a:buNone/>
            </a:pPr>
            <a:r>
              <a:rPr lang="en-US" sz="1050" b="1" dirty="0">
                <a:solidFill>
                  <a:schemeClr val="accent5"/>
                </a:solidFill>
              </a:rPr>
              <a:t>[</a:t>
            </a:r>
            <a:r>
              <a:rPr lang="en-US" sz="1050" b="1" dirty="0" err="1">
                <a:solidFill>
                  <a:schemeClr val="accent5"/>
                </a:solidFill>
              </a:rPr>
              <a:t>Webservers:children</a:t>
            </a:r>
            <a:r>
              <a:rPr lang="en-US" sz="1050" b="1" dirty="0">
                <a:solidFill>
                  <a:schemeClr val="accent5"/>
                </a:solidFill>
              </a:rPr>
              <a:t>]</a:t>
            </a:r>
          </a:p>
          <a:p>
            <a:pPr marL="366395" lvl="2" indent="0">
              <a:lnSpc>
                <a:spcPct val="100000"/>
              </a:lnSpc>
              <a:buNone/>
            </a:pPr>
            <a:r>
              <a:rPr lang="en-US" sz="1050" dirty="0" err="1">
                <a:latin typeface="+mn-lt"/>
                <a:cs typeface="Oracle Sans Tab" panose="020B0503020204020204" pitchFamily="34" charset="0"/>
              </a:rPr>
              <a:t>dev_webservers</a:t>
            </a:r>
            <a:endParaRPr lang="en-US" sz="1050" dirty="0">
              <a:latin typeface="+mn-lt"/>
              <a:cs typeface="Oracle Sans Tab" panose="020B0503020204020204" pitchFamily="34" charset="0"/>
            </a:endParaRPr>
          </a:p>
          <a:p>
            <a:pPr marL="366395" lvl="2" indent="0">
              <a:lnSpc>
                <a:spcPct val="100000"/>
              </a:lnSpc>
              <a:buNone/>
            </a:pPr>
            <a:r>
              <a:rPr lang="en-US" sz="1050" dirty="0" err="1">
                <a:latin typeface="+mn-lt"/>
                <a:cs typeface="Oracle Sans Tab" panose="020B0503020204020204" pitchFamily="34" charset="0"/>
              </a:rPr>
              <a:t>prod_webservers</a:t>
            </a:r>
            <a:endParaRPr lang="en-US" sz="1050" dirty="0">
              <a:latin typeface="+mn-lt"/>
              <a:cs typeface="Oracle Sans Tab" panose="020B0503020204020204" pitchFamily="34" charset="0"/>
            </a:endParaRPr>
          </a:p>
          <a:p>
            <a:pPr>
              <a:lnSpc>
                <a:spcPct val="100000"/>
              </a:lnSpc>
            </a:pPr>
            <a:endParaRPr lang="en-US" sz="1050" dirty="0"/>
          </a:p>
          <a:p>
            <a:pPr marL="183515" lvl="1" indent="0">
              <a:lnSpc>
                <a:spcPct val="100000"/>
              </a:lnSpc>
              <a:buNone/>
            </a:pPr>
            <a:r>
              <a:rPr lang="en-US" sz="1050" b="1" dirty="0">
                <a:solidFill>
                  <a:schemeClr val="accent5"/>
                </a:solidFill>
              </a:rPr>
              <a:t>[</a:t>
            </a:r>
            <a:r>
              <a:rPr lang="en-US" sz="1050" b="1" dirty="0" err="1">
                <a:solidFill>
                  <a:schemeClr val="accent5"/>
                </a:solidFill>
              </a:rPr>
              <a:t>DBservers:children</a:t>
            </a:r>
            <a:r>
              <a:rPr lang="en-US" sz="1050" b="1" dirty="0">
                <a:solidFill>
                  <a:schemeClr val="accent5"/>
                </a:solidFill>
              </a:rPr>
              <a:t>]</a:t>
            </a:r>
          </a:p>
          <a:p>
            <a:pPr marL="0" indent="0">
              <a:lnSpc>
                <a:spcPct val="100000"/>
              </a:lnSpc>
              <a:buNone/>
            </a:pPr>
            <a:r>
              <a:rPr lang="en-US" sz="1050" dirty="0"/>
              <a:t>           </a:t>
            </a:r>
            <a:r>
              <a:rPr lang="en-US" sz="1050" dirty="0" err="1"/>
              <a:t>dev_dbservers</a:t>
            </a:r>
            <a:endParaRPr lang="en-US" sz="1050" dirty="0"/>
          </a:p>
          <a:p>
            <a:pPr marL="0" indent="0">
              <a:lnSpc>
                <a:spcPct val="100000"/>
              </a:lnSpc>
              <a:buNone/>
            </a:pPr>
            <a:r>
              <a:rPr lang="en-US" sz="1050" dirty="0"/>
              <a:t>           </a:t>
            </a:r>
            <a:r>
              <a:rPr lang="en-US" sz="1050" dirty="0" err="1"/>
              <a:t>prod_dbservers</a:t>
            </a:r>
            <a:endParaRPr lang="en-US" sz="1050" dirty="0"/>
          </a:p>
          <a:p>
            <a:pPr>
              <a:lnSpc>
                <a:spcPct val="100000"/>
              </a:lnSpc>
            </a:pPr>
            <a:endParaRPr lang="en-US" sz="1050" dirty="0"/>
          </a:p>
          <a:p>
            <a:pPr marL="183515" lvl="1" indent="0">
              <a:lnSpc>
                <a:spcPct val="100000"/>
              </a:lnSpc>
              <a:buNone/>
            </a:pPr>
            <a:r>
              <a:rPr lang="en-US" sz="1050" b="1" dirty="0">
                <a:solidFill>
                  <a:schemeClr val="accent5"/>
                </a:solidFill>
              </a:rPr>
              <a:t>[</a:t>
            </a:r>
            <a:r>
              <a:rPr lang="en-US" sz="1050" b="1" dirty="0" err="1">
                <a:solidFill>
                  <a:schemeClr val="accent5"/>
                </a:solidFill>
              </a:rPr>
              <a:t>DevServers:children</a:t>
            </a:r>
            <a:r>
              <a:rPr lang="en-US" sz="1050" b="1" dirty="0">
                <a:solidFill>
                  <a:schemeClr val="accent5"/>
                </a:solidFill>
              </a:rPr>
              <a:t>]</a:t>
            </a:r>
          </a:p>
          <a:p>
            <a:pPr marL="0" indent="0">
              <a:lnSpc>
                <a:spcPct val="100000"/>
              </a:lnSpc>
              <a:buNone/>
            </a:pPr>
            <a:r>
              <a:rPr lang="en-US" sz="1050" dirty="0"/>
              <a:t>           </a:t>
            </a:r>
            <a:r>
              <a:rPr lang="en-US" sz="1050" dirty="0" err="1"/>
              <a:t>dev_webservers</a:t>
            </a:r>
            <a:endParaRPr lang="en-US" sz="1050" dirty="0"/>
          </a:p>
          <a:p>
            <a:pPr marL="0" indent="0">
              <a:lnSpc>
                <a:spcPct val="100000"/>
              </a:lnSpc>
              <a:buNone/>
            </a:pPr>
            <a:r>
              <a:rPr lang="en-US" sz="1050" dirty="0"/>
              <a:t>           </a:t>
            </a:r>
            <a:r>
              <a:rPr lang="en-US" sz="1050" dirty="0" err="1"/>
              <a:t>dev_dbservers</a:t>
            </a:r>
            <a:endParaRPr lang="en-US" sz="1050" dirty="0"/>
          </a:p>
          <a:p>
            <a:pPr>
              <a:lnSpc>
                <a:spcPct val="100000"/>
              </a:lnSpc>
            </a:pPr>
            <a:endParaRPr lang="en-US" sz="1050" dirty="0"/>
          </a:p>
          <a:p>
            <a:pPr marL="0" indent="0">
              <a:lnSpc>
                <a:spcPct val="100000"/>
              </a:lnSpc>
              <a:buNone/>
            </a:pPr>
            <a:r>
              <a:rPr lang="en-US" sz="1050" dirty="0"/>
              <a:t>       </a:t>
            </a:r>
            <a:r>
              <a:rPr lang="en-US" sz="1050" b="1" dirty="0">
                <a:solidFill>
                  <a:schemeClr val="accent5"/>
                </a:solidFill>
              </a:rPr>
              <a:t>[</a:t>
            </a:r>
            <a:r>
              <a:rPr lang="en-US" sz="1050" b="1" dirty="0" err="1">
                <a:solidFill>
                  <a:schemeClr val="accent5"/>
                </a:solidFill>
              </a:rPr>
              <a:t>ProdServers:children</a:t>
            </a:r>
            <a:r>
              <a:rPr lang="en-US" sz="1050" b="1" dirty="0">
                <a:solidFill>
                  <a:schemeClr val="accent5"/>
                </a:solidFill>
              </a:rPr>
              <a:t>]</a:t>
            </a:r>
          </a:p>
          <a:p>
            <a:pPr marL="0" indent="0">
              <a:lnSpc>
                <a:spcPct val="100000"/>
              </a:lnSpc>
              <a:buNone/>
            </a:pPr>
            <a:r>
              <a:rPr lang="en-US" sz="1050" dirty="0"/>
              <a:t>            </a:t>
            </a:r>
            <a:r>
              <a:rPr lang="en-US" sz="1050" dirty="0" err="1"/>
              <a:t>prod_webservers</a:t>
            </a:r>
            <a:endParaRPr lang="en-US" sz="1050" dirty="0"/>
          </a:p>
          <a:p>
            <a:pPr marL="0" indent="0">
              <a:lnSpc>
                <a:spcPct val="100000"/>
              </a:lnSpc>
              <a:buNone/>
            </a:pPr>
            <a:r>
              <a:rPr lang="en-US" sz="1050" dirty="0"/>
              <a:t>            </a:t>
            </a:r>
            <a:r>
              <a:rPr lang="en-US" sz="1050" dirty="0" err="1"/>
              <a:t>prod_dbservers</a:t>
            </a:r>
            <a:endParaRPr lang="en-US" sz="1050" dirty="0"/>
          </a:p>
          <a:p>
            <a:pPr marL="0" indent="0">
              <a:lnSpc>
                <a:spcPct val="100000"/>
              </a:lnSpc>
              <a:buNone/>
            </a:pPr>
            <a:br>
              <a:rPr lang="en-US" sz="1800" dirty="0"/>
            </a:br>
            <a:endParaRPr lang="en-US" sz="1800" dirty="0"/>
          </a:p>
          <a:p>
            <a:pPr>
              <a:lnSpc>
                <a:spcPct val="100000"/>
              </a:lnSpc>
            </a:pPr>
            <a:endParaRPr lang="en-US" dirty="0"/>
          </a:p>
        </p:txBody>
      </p:sp>
    </p:spTree>
    <p:extLst>
      <p:ext uri="{BB962C8B-B14F-4D97-AF65-F5344CB8AC3E}">
        <p14:creationId xmlns:p14="http://schemas.microsoft.com/office/powerpoint/2010/main" val="1356027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B34DC1-21EB-7475-7EFE-607565ECF41E}"/>
            </a:ext>
          </a:extLst>
        </p:cNvPr>
        <p:cNvGrpSpPr/>
        <p:nvPr/>
      </p:nvGrpSpPr>
      <p:grpSpPr>
        <a:xfrm>
          <a:off x="0" y="0"/>
          <a:ext cx="0" cy="0"/>
          <a:chOff x="0" y="0"/>
          <a:chExt cx="0" cy="0"/>
        </a:xfrm>
      </p:grpSpPr>
      <p:sp>
        <p:nvSpPr>
          <p:cNvPr id="8" name="Content Placeholder 7">
            <a:extLst>
              <a:ext uri="{FF2B5EF4-FFF2-40B4-BE49-F238E27FC236}">
                <a16:creationId xmlns:a16="http://schemas.microsoft.com/office/drawing/2014/main" id="{A8B87004-5F05-7E4C-416B-19EECCE53B8E}"/>
              </a:ext>
            </a:extLst>
          </p:cNvPr>
          <p:cNvSpPr>
            <a:spLocks noGrp="1"/>
          </p:cNvSpPr>
          <p:nvPr>
            <p:ph sz="quarter" idx="14"/>
          </p:nvPr>
        </p:nvSpPr>
        <p:spPr>
          <a:xfrm>
            <a:off x="768875" y="877055"/>
            <a:ext cx="5084064" cy="5798542"/>
          </a:xfrm>
          <a:solidFill>
            <a:schemeClr val="accent3">
              <a:lumMod val="20000"/>
              <a:lumOff val="80000"/>
            </a:schemeClr>
          </a:solidFill>
        </p:spPr>
        <p:txBody>
          <a:bodyPr/>
          <a:lstStyle/>
          <a:p>
            <a:pPr>
              <a:lnSpc>
                <a:spcPct val="100000"/>
              </a:lnSpc>
            </a:pPr>
            <a:r>
              <a:rPr lang="en-US" sz="800" dirty="0">
                <a:solidFill>
                  <a:srgbClr val="FF0000"/>
                </a:solidFill>
              </a:rPr>
              <a:t>all:</a:t>
            </a:r>
          </a:p>
          <a:p>
            <a:pPr>
              <a:lnSpc>
                <a:spcPct val="100000"/>
              </a:lnSpc>
            </a:pPr>
            <a:r>
              <a:rPr lang="en-US" sz="800" dirty="0"/>
              <a:t>  </a:t>
            </a:r>
            <a:r>
              <a:rPr lang="en-US" sz="800" b="1" dirty="0">
                <a:solidFill>
                  <a:schemeClr val="accent5"/>
                </a:solidFill>
              </a:rPr>
              <a:t>children:</a:t>
            </a:r>
          </a:p>
          <a:p>
            <a:pPr>
              <a:lnSpc>
                <a:spcPct val="100000"/>
              </a:lnSpc>
            </a:pPr>
            <a:r>
              <a:rPr lang="en-US" sz="800" dirty="0"/>
              <a:t>    </a:t>
            </a:r>
            <a:r>
              <a:rPr lang="en-US" sz="800" dirty="0" err="1">
                <a:solidFill>
                  <a:schemeClr val="accent5"/>
                </a:solidFill>
              </a:rPr>
              <a:t>dev_webservers</a:t>
            </a:r>
            <a:r>
              <a:rPr lang="en-US" sz="800" dirty="0">
                <a:solidFill>
                  <a:schemeClr val="accent5"/>
                </a:solidFill>
              </a:rPr>
              <a:t>:</a:t>
            </a:r>
          </a:p>
          <a:p>
            <a:pPr>
              <a:lnSpc>
                <a:spcPct val="100000"/>
              </a:lnSpc>
            </a:pPr>
            <a:r>
              <a:rPr lang="en-US" sz="800" dirty="0"/>
              <a:t>      hosts:</a:t>
            </a:r>
          </a:p>
          <a:p>
            <a:pPr>
              <a:lnSpc>
                <a:spcPct val="100000"/>
              </a:lnSpc>
            </a:pPr>
            <a:r>
              <a:rPr lang="en-US" sz="800" dirty="0"/>
              <a:t>        devweb1:</a:t>
            </a:r>
          </a:p>
          <a:p>
            <a:pPr>
              <a:lnSpc>
                <a:spcPct val="100000"/>
              </a:lnSpc>
            </a:pPr>
            <a:r>
              <a:rPr lang="en-US" sz="800" dirty="0"/>
              <a:t>          </a:t>
            </a:r>
            <a:r>
              <a:rPr lang="en-US" sz="800" dirty="0" err="1"/>
              <a:t>ansible_host</a:t>
            </a:r>
            <a:r>
              <a:rPr lang="en-US" sz="800" dirty="0"/>
              <a:t>: 10.22.0.11</a:t>
            </a:r>
          </a:p>
          <a:p>
            <a:pPr>
              <a:lnSpc>
                <a:spcPct val="100000"/>
              </a:lnSpc>
            </a:pPr>
            <a:r>
              <a:rPr lang="en-US" sz="800" dirty="0"/>
              <a:t>          </a:t>
            </a:r>
            <a:r>
              <a:rPr lang="en-US" sz="800" dirty="0" err="1"/>
              <a:t>ansible_user</a:t>
            </a:r>
            <a:r>
              <a:rPr lang="en-US" sz="800" dirty="0"/>
              <a:t>: ansible</a:t>
            </a:r>
          </a:p>
          <a:p>
            <a:pPr>
              <a:lnSpc>
                <a:spcPct val="100000"/>
              </a:lnSpc>
            </a:pPr>
            <a:r>
              <a:rPr lang="en-US" sz="800" dirty="0"/>
              <a:t>          </a:t>
            </a:r>
            <a:r>
              <a:rPr lang="en-US" sz="800" dirty="0" err="1"/>
              <a:t>fqdn</a:t>
            </a:r>
            <a:r>
              <a:rPr lang="en-US" sz="800" dirty="0"/>
              <a:t>: devweb1.anblab.local</a:t>
            </a:r>
          </a:p>
          <a:p>
            <a:pPr>
              <a:lnSpc>
                <a:spcPct val="100000"/>
              </a:lnSpc>
            </a:pPr>
            <a:r>
              <a:rPr lang="en-US" sz="800" dirty="0"/>
              <a:t>        devweb2:</a:t>
            </a:r>
          </a:p>
          <a:p>
            <a:pPr>
              <a:lnSpc>
                <a:spcPct val="100000"/>
              </a:lnSpc>
            </a:pPr>
            <a:r>
              <a:rPr lang="en-US" sz="800" dirty="0"/>
              <a:t>          </a:t>
            </a:r>
            <a:r>
              <a:rPr lang="en-US" sz="800" dirty="0" err="1"/>
              <a:t>ansible_host</a:t>
            </a:r>
            <a:r>
              <a:rPr lang="en-US" sz="800" dirty="0"/>
              <a:t>: 10.22.0.12</a:t>
            </a:r>
          </a:p>
          <a:p>
            <a:pPr>
              <a:lnSpc>
                <a:spcPct val="100000"/>
              </a:lnSpc>
            </a:pPr>
            <a:r>
              <a:rPr lang="en-US" sz="800" dirty="0"/>
              <a:t>          </a:t>
            </a:r>
            <a:r>
              <a:rPr lang="en-US" sz="800" dirty="0" err="1"/>
              <a:t>ansible_user</a:t>
            </a:r>
            <a:r>
              <a:rPr lang="en-US" sz="800" dirty="0"/>
              <a:t>: ansible</a:t>
            </a:r>
          </a:p>
          <a:p>
            <a:pPr>
              <a:lnSpc>
                <a:spcPct val="100000"/>
              </a:lnSpc>
            </a:pPr>
            <a:r>
              <a:rPr lang="en-US" sz="800" dirty="0"/>
              <a:t>          </a:t>
            </a:r>
            <a:r>
              <a:rPr lang="en-US" sz="800" dirty="0" err="1"/>
              <a:t>fqdn</a:t>
            </a:r>
            <a:r>
              <a:rPr lang="en-US" sz="800" dirty="0"/>
              <a:t>: devweb2.anblab.local</a:t>
            </a:r>
          </a:p>
          <a:p>
            <a:pPr>
              <a:lnSpc>
                <a:spcPct val="100000"/>
              </a:lnSpc>
            </a:pPr>
            <a:r>
              <a:rPr lang="en-US" sz="800" dirty="0"/>
              <a:t>    </a:t>
            </a:r>
            <a:r>
              <a:rPr lang="en-US" sz="800" dirty="0" err="1">
                <a:solidFill>
                  <a:schemeClr val="accent5"/>
                </a:solidFill>
              </a:rPr>
              <a:t>dev_dbservers</a:t>
            </a:r>
            <a:r>
              <a:rPr lang="en-US" sz="800" dirty="0">
                <a:solidFill>
                  <a:schemeClr val="accent5"/>
                </a:solidFill>
              </a:rPr>
              <a:t>:</a:t>
            </a:r>
          </a:p>
          <a:p>
            <a:pPr>
              <a:lnSpc>
                <a:spcPct val="100000"/>
              </a:lnSpc>
            </a:pPr>
            <a:r>
              <a:rPr lang="en-US" sz="800" dirty="0"/>
              <a:t>      hosts:</a:t>
            </a:r>
          </a:p>
          <a:p>
            <a:pPr>
              <a:lnSpc>
                <a:spcPct val="100000"/>
              </a:lnSpc>
            </a:pPr>
            <a:r>
              <a:rPr lang="en-US" sz="800" dirty="0"/>
              <a:t>        devdb1:</a:t>
            </a:r>
          </a:p>
          <a:p>
            <a:pPr>
              <a:lnSpc>
                <a:spcPct val="100000"/>
              </a:lnSpc>
            </a:pPr>
            <a:r>
              <a:rPr lang="en-US" sz="800" dirty="0"/>
              <a:t>          </a:t>
            </a:r>
            <a:r>
              <a:rPr lang="en-US" sz="800" dirty="0" err="1"/>
              <a:t>ansible_host</a:t>
            </a:r>
            <a:r>
              <a:rPr lang="en-US" sz="800" dirty="0"/>
              <a:t>: 10.22.1.21</a:t>
            </a:r>
          </a:p>
          <a:p>
            <a:pPr>
              <a:lnSpc>
                <a:spcPct val="100000"/>
              </a:lnSpc>
            </a:pPr>
            <a:r>
              <a:rPr lang="en-US" sz="800" dirty="0"/>
              <a:t>          </a:t>
            </a:r>
            <a:r>
              <a:rPr lang="en-US" sz="800" dirty="0" err="1"/>
              <a:t>ansible_user</a:t>
            </a:r>
            <a:r>
              <a:rPr lang="en-US" sz="800" dirty="0"/>
              <a:t>: ansible</a:t>
            </a:r>
          </a:p>
          <a:p>
            <a:pPr>
              <a:lnSpc>
                <a:spcPct val="100000"/>
              </a:lnSpc>
            </a:pPr>
            <a:r>
              <a:rPr lang="en-US" sz="800" dirty="0"/>
              <a:t>          </a:t>
            </a:r>
            <a:r>
              <a:rPr lang="en-US" sz="800" dirty="0" err="1"/>
              <a:t>fqdn</a:t>
            </a:r>
            <a:r>
              <a:rPr lang="en-US" sz="800" dirty="0"/>
              <a:t>: devdb1.anblab.local</a:t>
            </a:r>
          </a:p>
          <a:p>
            <a:pPr>
              <a:lnSpc>
                <a:spcPct val="100000"/>
              </a:lnSpc>
            </a:pPr>
            <a:r>
              <a:rPr lang="en-US" sz="800" dirty="0"/>
              <a:t>        devdb2:</a:t>
            </a:r>
          </a:p>
          <a:p>
            <a:pPr>
              <a:lnSpc>
                <a:spcPct val="100000"/>
              </a:lnSpc>
            </a:pPr>
            <a:r>
              <a:rPr lang="en-US" sz="800" dirty="0"/>
              <a:t>          </a:t>
            </a:r>
            <a:r>
              <a:rPr lang="en-US" sz="800" dirty="0" err="1"/>
              <a:t>ansible_host</a:t>
            </a:r>
            <a:r>
              <a:rPr lang="en-US" sz="800" dirty="0"/>
              <a:t>: 10.22.1.22</a:t>
            </a:r>
          </a:p>
          <a:p>
            <a:pPr>
              <a:lnSpc>
                <a:spcPct val="100000"/>
              </a:lnSpc>
            </a:pPr>
            <a:r>
              <a:rPr lang="en-US" sz="800" dirty="0"/>
              <a:t>          </a:t>
            </a:r>
            <a:r>
              <a:rPr lang="en-US" sz="800" dirty="0" err="1"/>
              <a:t>ansible_user</a:t>
            </a:r>
            <a:r>
              <a:rPr lang="en-US" sz="800" dirty="0"/>
              <a:t>: ansible</a:t>
            </a:r>
          </a:p>
          <a:p>
            <a:pPr>
              <a:lnSpc>
                <a:spcPct val="100000"/>
              </a:lnSpc>
            </a:pPr>
            <a:r>
              <a:rPr lang="en-US" sz="800" dirty="0"/>
              <a:t>          </a:t>
            </a:r>
            <a:r>
              <a:rPr lang="en-US" sz="800" dirty="0" err="1"/>
              <a:t>fqdn</a:t>
            </a:r>
            <a:r>
              <a:rPr lang="en-US" sz="800" dirty="0"/>
              <a:t>: devdb2.anblab.local</a:t>
            </a:r>
          </a:p>
          <a:p>
            <a:pPr>
              <a:lnSpc>
                <a:spcPct val="100000"/>
              </a:lnSpc>
            </a:pPr>
            <a:r>
              <a:rPr lang="en-US" sz="800" dirty="0"/>
              <a:t>    </a:t>
            </a:r>
            <a:r>
              <a:rPr lang="en-US" sz="800" dirty="0" err="1">
                <a:solidFill>
                  <a:schemeClr val="accent5"/>
                </a:solidFill>
              </a:rPr>
              <a:t>prod_webservers</a:t>
            </a:r>
            <a:r>
              <a:rPr lang="en-US" sz="800" dirty="0">
                <a:solidFill>
                  <a:schemeClr val="accent5"/>
                </a:solidFill>
              </a:rPr>
              <a:t>:</a:t>
            </a:r>
          </a:p>
          <a:p>
            <a:pPr>
              <a:lnSpc>
                <a:spcPct val="100000"/>
              </a:lnSpc>
            </a:pPr>
            <a:r>
              <a:rPr lang="en-US" sz="800" dirty="0">
                <a:solidFill>
                  <a:schemeClr val="accent5"/>
                </a:solidFill>
              </a:rPr>
              <a:t>      </a:t>
            </a:r>
            <a:r>
              <a:rPr lang="en-US" sz="800" dirty="0"/>
              <a:t>hosts:</a:t>
            </a:r>
          </a:p>
          <a:p>
            <a:pPr>
              <a:lnSpc>
                <a:spcPct val="100000"/>
              </a:lnSpc>
            </a:pPr>
            <a:r>
              <a:rPr lang="en-US" sz="800" dirty="0"/>
              <a:t>        prodweb1:</a:t>
            </a:r>
          </a:p>
          <a:p>
            <a:pPr>
              <a:lnSpc>
                <a:spcPct val="100000"/>
              </a:lnSpc>
            </a:pPr>
            <a:r>
              <a:rPr lang="en-US" sz="800" dirty="0"/>
              <a:t>          </a:t>
            </a:r>
            <a:r>
              <a:rPr lang="en-US" sz="800" dirty="0" err="1"/>
              <a:t>ansible_host</a:t>
            </a:r>
            <a:r>
              <a:rPr lang="en-US" sz="800" dirty="0"/>
              <a:t>: 10.23.0.31</a:t>
            </a:r>
          </a:p>
          <a:p>
            <a:pPr>
              <a:lnSpc>
                <a:spcPct val="100000"/>
              </a:lnSpc>
            </a:pPr>
            <a:r>
              <a:rPr lang="en-US" sz="800" dirty="0"/>
              <a:t>          </a:t>
            </a:r>
            <a:r>
              <a:rPr lang="en-US" sz="800" dirty="0" err="1"/>
              <a:t>ansible_user</a:t>
            </a:r>
            <a:r>
              <a:rPr lang="en-US" sz="800" dirty="0"/>
              <a:t>: ansible</a:t>
            </a:r>
          </a:p>
          <a:p>
            <a:pPr>
              <a:lnSpc>
                <a:spcPct val="100000"/>
              </a:lnSpc>
            </a:pPr>
            <a:r>
              <a:rPr lang="en-US" sz="800" dirty="0"/>
              <a:t>          </a:t>
            </a:r>
            <a:r>
              <a:rPr lang="en-US" sz="800" dirty="0" err="1"/>
              <a:t>fqdn</a:t>
            </a:r>
            <a:r>
              <a:rPr lang="en-US" sz="800" dirty="0"/>
              <a:t>: prodweb1.anblab.local</a:t>
            </a:r>
          </a:p>
        </p:txBody>
      </p:sp>
      <p:sp>
        <p:nvSpPr>
          <p:cNvPr id="10" name="Content Placeholder 9">
            <a:extLst>
              <a:ext uri="{FF2B5EF4-FFF2-40B4-BE49-F238E27FC236}">
                <a16:creationId xmlns:a16="http://schemas.microsoft.com/office/drawing/2014/main" id="{F062096B-22C0-F474-2E2C-F144D9E75E04}"/>
              </a:ext>
            </a:extLst>
          </p:cNvPr>
          <p:cNvSpPr>
            <a:spLocks noGrp="1"/>
          </p:cNvSpPr>
          <p:nvPr>
            <p:ph sz="quarter" idx="15"/>
          </p:nvPr>
        </p:nvSpPr>
        <p:spPr>
          <a:xfrm>
            <a:off x="6355859" y="831573"/>
            <a:ext cx="5084064" cy="5889506"/>
          </a:xfrm>
          <a:solidFill>
            <a:schemeClr val="accent3">
              <a:lumMod val="20000"/>
              <a:lumOff val="80000"/>
            </a:schemeClr>
          </a:solidFill>
        </p:spPr>
        <p:txBody>
          <a:bodyPr/>
          <a:lstStyle/>
          <a:p>
            <a:pPr>
              <a:lnSpc>
                <a:spcPct val="100000"/>
              </a:lnSpc>
            </a:pPr>
            <a:r>
              <a:rPr lang="en-US" sz="800" dirty="0"/>
              <a:t>        prodweb2:</a:t>
            </a:r>
          </a:p>
          <a:p>
            <a:pPr>
              <a:lnSpc>
                <a:spcPct val="100000"/>
              </a:lnSpc>
            </a:pPr>
            <a:r>
              <a:rPr lang="en-US" sz="800" dirty="0"/>
              <a:t>          </a:t>
            </a:r>
            <a:r>
              <a:rPr lang="en-US" sz="800" dirty="0" err="1"/>
              <a:t>ansible_host</a:t>
            </a:r>
            <a:r>
              <a:rPr lang="en-US" sz="800" dirty="0"/>
              <a:t>: 10.23.0.32</a:t>
            </a:r>
          </a:p>
          <a:p>
            <a:pPr>
              <a:lnSpc>
                <a:spcPct val="100000"/>
              </a:lnSpc>
            </a:pPr>
            <a:r>
              <a:rPr lang="en-US" sz="800" dirty="0"/>
              <a:t>          </a:t>
            </a:r>
            <a:r>
              <a:rPr lang="en-US" sz="800" dirty="0" err="1"/>
              <a:t>ansible_user</a:t>
            </a:r>
            <a:r>
              <a:rPr lang="en-US" sz="800" dirty="0"/>
              <a:t>: ansible</a:t>
            </a:r>
          </a:p>
          <a:p>
            <a:pPr>
              <a:lnSpc>
                <a:spcPct val="100000"/>
              </a:lnSpc>
            </a:pPr>
            <a:r>
              <a:rPr lang="en-US" sz="800" dirty="0"/>
              <a:t>          </a:t>
            </a:r>
            <a:r>
              <a:rPr lang="en-US" sz="800" dirty="0" err="1"/>
              <a:t>fqdn</a:t>
            </a:r>
            <a:r>
              <a:rPr lang="en-US" sz="800" dirty="0"/>
              <a:t>: prodweb2.anblab.loca</a:t>
            </a:r>
          </a:p>
          <a:p>
            <a:pPr>
              <a:lnSpc>
                <a:spcPct val="100000"/>
              </a:lnSpc>
            </a:pPr>
            <a:r>
              <a:rPr lang="en-US" sz="800" dirty="0" err="1">
                <a:solidFill>
                  <a:schemeClr val="accent5"/>
                </a:solidFill>
              </a:rPr>
              <a:t>prod_dbservers</a:t>
            </a:r>
            <a:r>
              <a:rPr lang="en-US" sz="800" dirty="0">
                <a:solidFill>
                  <a:schemeClr val="accent5"/>
                </a:solidFill>
              </a:rPr>
              <a:t>:</a:t>
            </a:r>
          </a:p>
          <a:p>
            <a:pPr>
              <a:lnSpc>
                <a:spcPct val="100000"/>
              </a:lnSpc>
            </a:pPr>
            <a:r>
              <a:rPr lang="en-US" sz="800" dirty="0"/>
              <a:t>      hosts:</a:t>
            </a:r>
          </a:p>
          <a:p>
            <a:pPr>
              <a:lnSpc>
                <a:spcPct val="100000"/>
              </a:lnSpc>
            </a:pPr>
            <a:r>
              <a:rPr lang="en-US" sz="800" dirty="0"/>
              <a:t>        proddb1:</a:t>
            </a:r>
          </a:p>
          <a:p>
            <a:pPr>
              <a:lnSpc>
                <a:spcPct val="100000"/>
              </a:lnSpc>
            </a:pPr>
            <a:r>
              <a:rPr lang="en-US" sz="800" dirty="0"/>
              <a:t>          </a:t>
            </a:r>
            <a:r>
              <a:rPr lang="en-US" sz="800" dirty="0" err="1"/>
              <a:t>ansible_host</a:t>
            </a:r>
            <a:r>
              <a:rPr lang="en-US" sz="800" dirty="0"/>
              <a:t>: 10.23.1.41</a:t>
            </a:r>
          </a:p>
          <a:p>
            <a:pPr>
              <a:lnSpc>
                <a:spcPct val="100000"/>
              </a:lnSpc>
            </a:pPr>
            <a:r>
              <a:rPr lang="en-US" sz="800" dirty="0"/>
              <a:t>          </a:t>
            </a:r>
            <a:r>
              <a:rPr lang="en-US" sz="800" dirty="0" err="1"/>
              <a:t>ansible_user</a:t>
            </a:r>
            <a:r>
              <a:rPr lang="en-US" sz="800" dirty="0"/>
              <a:t>: ansible</a:t>
            </a:r>
          </a:p>
          <a:p>
            <a:pPr>
              <a:lnSpc>
                <a:spcPct val="100000"/>
              </a:lnSpc>
            </a:pPr>
            <a:r>
              <a:rPr lang="en-US" sz="800" dirty="0"/>
              <a:t>          </a:t>
            </a:r>
            <a:r>
              <a:rPr lang="en-US" sz="800" dirty="0" err="1"/>
              <a:t>fqdn</a:t>
            </a:r>
            <a:r>
              <a:rPr lang="en-US" sz="800" dirty="0"/>
              <a:t>: proddb1.anblab.local</a:t>
            </a:r>
          </a:p>
          <a:p>
            <a:pPr>
              <a:lnSpc>
                <a:spcPct val="100000"/>
              </a:lnSpc>
            </a:pPr>
            <a:r>
              <a:rPr lang="en-US" sz="800" dirty="0"/>
              <a:t>        proddb2:</a:t>
            </a:r>
          </a:p>
          <a:p>
            <a:pPr>
              <a:lnSpc>
                <a:spcPct val="100000"/>
              </a:lnSpc>
            </a:pPr>
            <a:r>
              <a:rPr lang="en-US" sz="800" dirty="0"/>
              <a:t>          </a:t>
            </a:r>
            <a:r>
              <a:rPr lang="en-US" sz="800" dirty="0" err="1"/>
              <a:t>ansible_host</a:t>
            </a:r>
            <a:r>
              <a:rPr lang="en-US" sz="800" dirty="0"/>
              <a:t>: 10.23.1.42</a:t>
            </a:r>
          </a:p>
          <a:p>
            <a:pPr>
              <a:lnSpc>
                <a:spcPct val="100000"/>
              </a:lnSpc>
            </a:pPr>
            <a:r>
              <a:rPr lang="en-US" sz="800" dirty="0"/>
              <a:t>          </a:t>
            </a:r>
            <a:r>
              <a:rPr lang="en-US" sz="800" dirty="0" err="1"/>
              <a:t>ansible_user</a:t>
            </a:r>
            <a:r>
              <a:rPr lang="en-US" sz="800" dirty="0"/>
              <a:t>: ansible</a:t>
            </a:r>
          </a:p>
          <a:p>
            <a:pPr>
              <a:lnSpc>
                <a:spcPct val="100000"/>
              </a:lnSpc>
            </a:pPr>
            <a:r>
              <a:rPr lang="en-US" sz="800" dirty="0"/>
              <a:t>          </a:t>
            </a:r>
            <a:r>
              <a:rPr lang="en-US" sz="800" dirty="0" err="1"/>
              <a:t>fqdn</a:t>
            </a:r>
            <a:r>
              <a:rPr lang="en-US" sz="800" dirty="0"/>
              <a:t>: proddb2.anblab.local</a:t>
            </a:r>
          </a:p>
          <a:p>
            <a:pPr>
              <a:lnSpc>
                <a:spcPct val="100000"/>
              </a:lnSpc>
            </a:pPr>
            <a:r>
              <a:rPr lang="en-US" sz="800" dirty="0"/>
              <a:t>    Webservers:</a:t>
            </a:r>
          </a:p>
          <a:p>
            <a:pPr>
              <a:lnSpc>
                <a:spcPct val="100000"/>
              </a:lnSpc>
            </a:pPr>
            <a:r>
              <a:rPr lang="en-US" sz="800" dirty="0"/>
              <a:t>      children:</a:t>
            </a:r>
          </a:p>
          <a:p>
            <a:pPr>
              <a:lnSpc>
                <a:spcPct val="100000"/>
              </a:lnSpc>
            </a:pPr>
            <a:r>
              <a:rPr lang="en-US" sz="800" dirty="0"/>
              <a:t>        </a:t>
            </a:r>
            <a:r>
              <a:rPr lang="en-US" sz="800" dirty="0" err="1"/>
              <a:t>dev_webservers</a:t>
            </a:r>
            <a:r>
              <a:rPr lang="en-US" sz="800" dirty="0"/>
              <a:t>:</a:t>
            </a:r>
          </a:p>
          <a:p>
            <a:pPr>
              <a:lnSpc>
                <a:spcPct val="100000"/>
              </a:lnSpc>
            </a:pPr>
            <a:r>
              <a:rPr lang="en-US" sz="800" dirty="0"/>
              <a:t>        </a:t>
            </a:r>
            <a:r>
              <a:rPr lang="en-US" sz="800" dirty="0" err="1"/>
              <a:t>prod_webservers</a:t>
            </a:r>
            <a:r>
              <a:rPr lang="en-US" sz="800" dirty="0"/>
              <a:t>:</a:t>
            </a:r>
          </a:p>
          <a:p>
            <a:pPr>
              <a:lnSpc>
                <a:spcPct val="100000"/>
              </a:lnSpc>
            </a:pPr>
            <a:r>
              <a:rPr lang="en-US" sz="800" dirty="0"/>
              <a:t>    </a:t>
            </a:r>
            <a:r>
              <a:rPr lang="en-US" sz="800" dirty="0" err="1"/>
              <a:t>DBservers</a:t>
            </a:r>
            <a:r>
              <a:rPr lang="en-US" sz="800" dirty="0"/>
              <a:t>:</a:t>
            </a:r>
          </a:p>
          <a:p>
            <a:pPr>
              <a:lnSpc>
                <a:spcPct val="100000"/>
              </a:lnSpc>
            </a:pPr>
            <a:r>
              <a:rPr lang="en-US" sz="800" dirty="0"/>
              <a:t>      children:</a:t>
            </a:r>
          </a:p>
          <a:p>
            <a:pPr>
              <a:lnSpc>
                <a:spcPct val="100000"/>
              </a:lnSpc>
            </a:pPr>
            <a:r>
              <a:rPr lang="en-US" sz="800" dirty="0"/>
              <a:t>        </a:t>
            </a:r>
            <a:r>
              <a:rPr lang="en-US" sz="800" dirty="0" err="1"/>
              <a:t>dev_dbservers</a:t>
            </a:r>
            <a:r>
              <a:rPr lang="en-US" sz="800" dirty="0"/>
              <a:t>:</a:t>
            </a:r>
          </a:p>
          <a:p>
            <a:pPr>
              <a:lnSpc>
                <a:spcPct val="100000"/>
              </a:lnSpc>
            </a:pPr>
            <a:r>
              <a:rPr lang="en-US" sz="800" dirty="0"/>
              <a:t>        </a:t>
            </a:r>
            <a:r>
              <a:rPr lang="en-US" sz="800" dirty="0" err="1"/>
              <a:t>prod_dbservers</a:t>
            </a:r>
            <a:r>
              <a:rPr lang="en-US" sz="800" dirty="0"/>
              <a:t>:</a:t>
            </a:r>
          </a:p>
          <a:p>
            <a:pPr>
              <a:lnSpc>
                <a:spcPct val="100000"/>
              </a:lnSpc>
            </a:pPr>
            <a:r>
              <a:rPr lang="en-US" sz="800" dirty="0"/>
              <a:t>    </a:t>
            </a:r>
            <a:r>
              <a:rPr lang="en-US" sz="800" dirty="0" err="1"/>
              <a:t>DevServers</a:t>
            </a:r>
            <a:r>
              <a:rPr lang="en-US" sz="800" dirty="0"/>
              <a:t>:</a:t>
            </a:r>
          </a:p>
          <a:p>
            <a:pPr>
              <a:lnSpc>
                <a:spcPct val="100000"/>
              </a:lnSpc>
            </a:pPr>
            <a:r>
              <a:rPr lang="en-US" sz="800" dirty="0"/>
              <a:t>      children:</a:t>
            </a:r>
          </a:p>
          <a:p>
            <a:pPr>
              <a:lnSpc>
                <a:spcPct val="100000"/>
              </a:lnSpc>
            </a:pPr>
            <a:r>
              <a:rPr lang="en-US" sz="800" dirty="0"/>
              <a:t>        </a:t>
            </a:r>
            <a:r>
              <a:rPr lang="en-US" sz="800" dirty="0" err="1"/>
              <a:t>dev_webservers</a:t>
            </a:r>
            <a:r>
              <a:rPr lang="en-US" sz="800" dirty="0"/>
              <a:t>:</a:t>
            </a:r>
          </a:p>
          <a:p>
            <a:pPr>
              <a:lnSpc>
                <a:spcPct val="100000"/>
              </a:lnSpc>
            </a:pPr>
            <a:r>
              <a:rPr lang="en-US" sz="800" dirty="0"/>
              <a:t>        </a:t>
            </a:r>
            <a:r>
              <a:rPr lang="en-US" sz="800" dirty="0" err="1"/>
              <a:t>dev_dbservers</a:t>
            </a:r>
            <a:r>
              <a:rPr lang="en-US" sz="800" dirty="0"/>
              <a:t>:</a:t>
            </a:r>
          </a:p>
          <a:p>
            <a:pPr>
              <a:lnSpc>
                <a:spcPct val="100000"/>
              </a:lnSpc>
            </a:pPr>
            <a:r>
              <a:rPr lang="en-US" sz="800" dirty="0"/>
              <a:t>    </a:t>
            </a:r>
            <a:r>
              <a:rPr lang="en-US" sz="800" dirty="0" err="1"/>
              <a:t>ProdServers</a:t>
            </a:r>
            <a:r>
              <a:rPr lang="en-US" sz="800" dirty="0"/>
              <a:t>:</a:t>
            </a:r>
          </a:p>
          <a:p>
            <a:pPr>
              <a:lnSpc>
                <a:spcPct val="100000"/>
              </a:lnSpc>
            </a:pPr>
            <a:r>
              <a:rPr lang="en-US" sz="800" dirty="0"/>
              <a:t>      children:</a:t>
            </a:r>
          </a:p>
          <a:p>
            <a:pPr>
              <a:lnSpc>
                <a:spcPct val="100000"/>
              </a:lnSpc>
            </a:pPr>
            <a:r>
              <a:rPr lang="en-US" sz="800" dirty="0"/>
              <a:t>        </a:t>
            </a:r>
            <a:r>
              <a:rPr lang="en-US" sz="800" dirty="0" err="1"/>
              <a:t>prod_webservers</a:t>
            </a:r>
            <a:r>
              <a:rPr lang="en-US" sz="800" dirty="0"/>
              <a:t>:</a:t>
            </a:r>
          </a:p>
          <a:p>
            <a:pPr>
              <a:lnSpc>
                <a:spcPct val="100000"/>
              </a:lnSpc>
            </a:pPr>
            <a:r>
              <a:rPr lang="en-US" sz="800" dirty="0"/>
              <a:t>        </a:t>
            </a:r>
            <a:r>
              <a:rPr lang="en-US" sz="800" dirty="0" err="1"/>
              <a:t>prod_dbservers:l</a:t>
            </a:r>
            <a:endParaRPr lang="en-US" sz="800" dirty="0"/>
          </a:p>
        </p:txBody>
      </p:sp>
      <p:sp>
        <p:nvSpPr>
          <p:cNvPr id="5" name="Title 4">
            <a:extLst>
              <a:ext uri="{FF2B5EF4-FFF2-40B4-BE49-F238E27FC236}">
                <a16:creationId xmlns:a16="http://schemas.microsoft.com/office/drawing/2014/main" id="{D92127E6-3D5B-5816-05E0-1E704C672410}"/>
              </a:ext>
            </a:extLst>
          </p:cNvPr>
          <p:cNvSpPr>
            <a:spLocks noGrp="1"/>
          </p:cNvSpPr>
          <p:nvPr>
            <p:ph type="title"/>
          </p:nvPr>
        </p:nvSpPr>
        <p:spPr>
          <a:xfrm>
            <a:off x="768875" y="182403"/>
            <a:ext cx="10671048" cy="558742"/>
          </a:xfrm>
        </p:spPr>
        <p:txBody>
          <a:bodyPr/>
          <a:lstStyle/>
          <a:p>
            <a:r>
              <a:rPr lang="en-US" dirty="0"/>
              <a:t>Ansible – Example - Inventory .YAML File </a:t>
            </a:r>
          </a:p>
        </p:txBody>
      </p:sp>
    </p:spTree>
    <p:extLst>
      <p:ext uri="{BB962C8B-B14F-4D97-AF65-F5344CB8AC3E}">
        <p14:creationId xmlns:p14="http://schemas.microsoft.com/office/powerpoint/2010/main" val="2933826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60F0638-74B8-8BAE-B6EE-55606BC3484F}"/>
              </a:ext>
            </a:extLst>
          </p:cNvPr>
          <p:cNvSpPr>
            <a:spLocks noGrp="1"/>
          </p:cNvSpPr>
          <p:nvPr>
            <p:ph type="body" sz="quarter" idx="11"/>
          </p:nvPr>
        </p:nvSpPr>
        <p:spPr/>
        <p:txBody>
          <a:bodyPr/>
          <a:lstStyle/>
          <a:p>
            <a:pPr marL="0" indent="0">
              <a:buNone/>
            </a:pPr>
            <a:r>
              <a:rPr lang="en-IN" sz="2400" b="0" i="1" dirty="0">
                <a:solidFill>
                  <a:schemeClr val="accent5"/>
                </a:solidFill>
                <a:effectLst/>
                <a:latin typeface="Times New Roman" panose="02020603050405020304" pitchFamily="18" charset="0"/>
              </a:rPr>
              <a:t>ansible [pattern] -</a:t>
            </a:r>
            <a:r>
              <a:rPr lang="en-IN" sz="2400" b="0" i="1" dirty="0" err="1">
                <a:solidFill>
                  <a:schemeClr val="accent5"/>
                </a:solidFill>
                <a:effectLst/>
                <a:latin typeface="Times New Roman" panose="02020603050405020304" pitchFamily="18" charset="0"/>
              </a:rPr>
              <a:t>i</a:t>
            </a:r>
            <a:r>
              <a:rPr lang="en-IN" sz="2400" b="0" i="1" dirty="0">
                <a:solidFill>
                  <a:schemeClr val="accent5"/>
                </a:solidFill>
                <a:effectLst/>
                <a:latin typeface="Times New Roman" panose="02020603050405020304" pitchFamily="18" charset="0"/>
              </a:rPr>
              <a:t> [inventory] -m [module] -a "[module options]" [options]</a:t>
            </a:r>
            <a:endParaRPr lang="en-IN" b="0" i="1" dirty="0">
              <a:solidFill>
                <a:schemeClr val="accent5"/>
              </a:solidFill>
              <a:effectLst/>
              <a:latin typeface="Times New Roman" panose="02020603050405020304" pitchFamily="18" charset="0"/>
            </a:endParaRPr>
          </a:p>
        </p:txBody>
      </p:sp>
      <p:graphicFrame>
        <p:nvGraphicFramePr>
          <p:cNvPr id="9" name="Content Placeholder 8">
            <a:extLst>
              <a:ext uri="{FF2B5EF4-FFF2-40B4-BE49-F238E27FC236}">
                <a16:creationId xmlns:a16="http://schemas.microsoft.com/office/drawing/2014/main" id="{4F912DA6-BD26-25C5-9809-E7B533597D23}"/>
              </a:ext>
            </a:extLst>
          </p:cNvPr>
          <p:cNvGraphicFramePr>
            <a:graphicFrameLocks noGrp="1"/>
          </p:cNvGraphicFramePr>
          <p:nvPr>
            <p:ph sz="quarter" idx="14"/>
            <p:extLst>
              <p:ext uri="{D42A27DB-BD31-4B8C-83A1-F6EECF244321}">
                <p14:modId xmlns:p14="http://schemas.microsoft.com/office/powerpoint/2010/main" val="2370274626"/>
              </p:ext>
            </p:extLst>
          </p:nvPr>
        </p:nvGraphicFramePr>
        <p:xfrm>
          <a:off x="768812" y="1376742"/>
          <a:ext cx="10671174" cy="5298855"/>
        </p:xfrm>
        <a:graphic>
          <a:graphicData uri="http://schemas.openxmlformats.org/drawingml/2006/table">
            <a:tbl>
              <a:tblPr/>
              <a:tblGrid>
                <a:gridCol w="4178637">
                  <a:extLst>
                    <a:ext uri="{9D8B030D-6E8A-4147-A177-3AD203B41FA5}">
                      <a16:colId xmlns:a16="http://schemas.microsoft.com/office/drawing/2014/main" val="3533974639"/>
                    </a:ext>
                  </a:extLst>
                </a:gridCol>
                <a:gridCol w="6492537">
                  <a:extLst>
                    <a:ext uri="{9D8B030D-6E8A-4147-A177-3AD203B41FA5}">
                      <a16:colId xmlns:a16="http://schemas.microsoft.com/office/drawing/2014/main" val="1320914149"/>
                    </a:ext>
                  </a:extLst>
                </a:gridCol>
              </a:tblGrid>
              <a:tr h="363689">
                <a:tc>
                  <a:txBody>
                    <a:bodyPr/>
                    <a:lstStyle/>
                    <a:p>
                      <a:pPr>
                        <a:lnSpc>
                          <a:spcPct val="100000"/>
                        </a:lnSpc>
                        <a:buNone/>
                      </a:pPr>
                      <a:r>
                        <a:rPr lang="en-IN" sz="1400" b="1" i="1" dirty="0">
                          <a:effectLst/>
                        </a:rPr>
                        <a:t>Option</a:t>
                      </a:r>
                      <a:endParaRPr lang="en-IN" sz="1400" dirty="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1" i="1" dirty="0">
                          <a:effectLst/>
                        </a:rPr>
                        <a:t>Description</a:t>
                      </a:r>
                      <a:endParaRPr lang="en-IN" sz="1400" dirty="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903740885"/>
                  </a:ext>
                </a:extLst>
              </a:tr>
              <a:tr h="363689">
                <a:tc>
                  <a:txBody>
                    <a:bodyPr/>
                    <a:lstStyle/>
                    <a:p>
                      <a:pPr>
                        <a:lnSpc>
                          <a:spcPct val="100000"/>
                        </a:lnSpc>
                        <a:buNone/>
                      </a:pPr>
                      <a:r>
                        <a:rPr lang="en-IN" sz="1400" b="1">
                          <a:effectLst/>
                        </a:rPr>
                        <a:t>[pattern]:</a:t>
                      </a:r>
                      <a:endParaRPr lang="en-IN" sz="140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a:effectLst/>
                        </a:rPr>
                        <a:t>Host/group pattern from inventory</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1395514544"/>
                  </a:ext>
                </a:extLst>
              </a:tr>
              <a:tr h="363689">
                <a:tc>
                  <a:txBody>
                    <a:bodyPr/>
                    <a:lstStyle/>
                    <a:p>
                      <a:pPr>
                        <a:lnSpc>
                          <a:spcPct val="100000"/>
                        </a:lnSpc>
                        <a:buNone/>
                      </a:pPr>
                      <a:r>
                        <a:rPr lang="en-IN" sz="1400" b="1">
                          <a:effectLst/>
                        </a:rPr>
                        <a:t>-i</a:t>
                      </a:r>
                      <a:endParaRPr lang="en-IN" sz="140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a:effectLst/>
                        </a:rPr>
                        <a:t>Specify inventory file</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940512586"/>
                  </a:ext>
                </a:extLst>
              </a:tr>
              <a:tr h="363689">
                <a:tc>
                  <a:txBody>
                    <a:bodyPr/>
                    <a:lstStyle/>
                    <a:p>
                      <a:pPr>
                        <a:lnSpc>
                          <a:spcPct val="100000"/>
                        </a:lnSpc>
                        <a:buNone/>
                      </a:pPr>
                      <a:r>
                        <a:rPr lang="en-IN" sz="1400" b="1" dirty="0">
                          <a:effectLst/>
                        </a:rPr>
                        <a:t>-m</a:t>
                      </a:r>
                      <a:endParaRPr lang="en-IN" sz="1400" dirty="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dirty="0">
                          <a:effectLst/>
                        </a:rPr>
                        <a:t>Module name (e.g., ping, shell, copy)</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339134063"/>
                  </a:ext>
                </a:extLst>
              </a:tr>
              <a:tr h="363689">
                <a:tc>
                  <a:txBody>
                    <a:bodyPr/>
                    <a:lstStyle/>
                    <a:p>
                      <a:pPr>
                        <a:lnSpc>
                          <a:spcPct val="100000"/>
                        </a:lnSpc>
                        <a:buNone/>
                      </a:pPr>
                      <a:r>
                        <a:rPr lang="en-IN" sz="1400" b="1">
                          <a:effectLst/>
                        </a:rPr>
                        <a:t>-a</a:t>
                      </a:r>
                      <a:endParaRPr lang="en-IN" sz="140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dirty="0">
                          <a:effectLst/>
                        </a:rPr>
                        <a:t>Module arguments</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132471561"/>
                  </a:ext>
                </a:extLst>
              </a:tr>
              <a:tr h="363689">
                <a:tc>
                  <a:txBody>
                    <a:bodyPr/>
                    <a:lstStyle/>
                    <a:p>
                      <a:pPr>
                        <a:lnSpc>
                          <a:spcPct val="100000"/>
                        </a:lnSpc>
                        <a:buNone/>
                      </a:pPr>
                      <a:r>
                        <a:rPr lang="en-IN" sz="1400" b="1">
                          <a:effectLst/>
                        </a:rPr>
                        <a:t>-u</a:t>
                      </a:r>
                      <a:endParaRPr lang="en-IN" sz="140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a:effectLst/>
                        </a:rPr>
                        <a:t>SSH username</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4261909837"/>
                  </a:ext>
                </a:extLst>
              </a:tr>
              <a:tr h="363689">
                <a:tc>
                  <a:txBody>
                    <a:bodyPr/>
                    <a:lstStyle/>
                    <a:p>
                      <a:pPr>
                        <a:lnSpc>
                          <a:spcPct val="100000"/>
                        </a:lnSpc>
                        <a:buNone/>
                      </a:pPr>
                      <a:r>
                        <a:rPr lang="en-IN" sz="1400" b="1">
                          <a:effectLst/>
                        </a:rPr>
                        <a:t>-b</a:t>
                      </a:r>
                      <a:endParaRPr lang="en-IN" sz="140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a:effectLst/>
                        </a:rPr>
                        <a:t>Become (sudo)</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1895809885"/>
                  </a:ext>
                </a:extLst>
              </a:tr>
              <a:tr h="363689">
                <a:tc>
                  <a:txBody>
                    <a:bodyPr/>
                    <a:lstStyle/>
                    <a:p>
                      <a:pPr>
                        <a:lnSpc>
                          <a:spcPct val="100000"/>
                        </a:lnSpc>
                        <a:buNone/>
                      </a:pPr>
                      <a:r>
                        <a:rPr lang="en-IN" sz="1400" b="1">
                          <a:effectLst/>
                        </a:rPr>
                        <a:t>--become-user</a:t>
                      </a:r>
                      <a:endParaRPr lang="en-IN" sz="140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dirty="0">
                          <a:effectLst/>
                        </a:rPr>
                        <a:t>Specify user to become</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172209008"/>
                  </a:ext>
                </a:extLst>
              </a:tr>
              <a:tr h="363689">
                <a:tc>
                  <a:txBody>
                    <a:bodyPr/>
                    <a:lstStyle/>
                    <a:p>
                      <a:pPr>
                        <a:lnSpc>
                          <a:spcPct val="100000"/>
                        </a:lnSpc>
                        <a:buNone/>
                      </a:pPr>
                      <a:r>
                        <a:rPr lang="en-IN" sz="1400" b="1" dirty="0">
                          <a:effectLst/>
                        </a:rPr>
                        <a:t>-k</a:t>
                      </a:r>
                      <a:endParaRPr lang="en-IN" sz="1400" dirty="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dirty="0">
                          <a:effectLst/>
                        </a:rPr>
                        <a:t>Prompt for SSH password</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339090771"/>
                  </a:ext>
                </a:extLst>
              </a:tr>
              <a:tr h="363689">
                <a:tc>
                  <a:txBody>
                    <a:bodyPr/>
                    <a:lstStyle/>
                    <a:p>
                      <a:pPr>
                        <a:lnSpc>
                          <a:spcPct val="100000"/>
                        </a:lnSpc>
                        <a:buNone/>
                      </a:pPr>
                      <a:r>
                        <a:rPr lang="en-IN" sz="1400" b="1" dirty="0">
                          <a:effectLst/>
                        </a:rPr>
                        <a:t>-K</a:t>
                      </a:r>
                      <a:endParaRPr lang="en-IN" sz="1400" dirty="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dirty="0">
                          <a:effectLst/>
                        </a:rPr>
                        <a:t>Prompt for become password</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036266016"/>
                  </a:ext>
                </a:extLst>
              </a:tr>
              <a:tr h="570898">
                <a:tc>
                  <a:txBody>
                    <a:bodyPr/>
                    <a:lstStyle/>
                    <a:p>
                      <a:pPr>
                        <a:lnSpc>
                          <a:spcPct val="100000"/>
                        </a:lnSpc>
                        <a:buNone/>
                      </a:pPr>
                      <a:r>
                        <a:rPr lang="en-IN" sz="1400" b="1">
                          <a:effectLst/>
                        </a:rPr>
                        <a:t>--limit</a:t>
                      </a:r>
                      <a:endParaRPr lang="en-IN" sz="140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dirty="0">
                          <a:effectLst/>
                        </a:rPr>
                        <a:t>Limit execution to hosts matching pattern</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50280332"/>
                  </a:ext>
                </a:extLst>
              </a:tr>
              <a:tr h="363689">
                <a:tc>
                  <a:txBody>
                    <a:bodyPr/>
                    <a:lstStyle/>
                    <a:p>
                      <a:pPr>
                        <a:lnSpc>
                          <a:spcPct val="100000"/>
                        </a:lnSpc>
                        <a:buNone/>
                      </a:pPr>
                      <a:r>
                        <a:rPr lang="en-IN" sz="1400" b="1">
                          <a:effectLst/>
                        </a:rPr>
                        <a:t>-f</a:t>
                      </a:r>
                      <a:endParaRPr lang="en-IN" sz="140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dirty="0">
                          <a:effectLst/>
                        </a:rPr>
                        <a:t>Number of parallel forks</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1536171407"/>
                  </a:ext>
                </a:extLst>
              </a:tr>
              <a:tr h="363689">
                <a:tc>
                  <a:txBody>
                    <a:bodyPr/>
                    <a:lstStyle/>
                    <a:p>
                      <a:pPr>
                        <a:lnSpc>
                          <a:spcPct val="100000"/>
                        </a:lnSpc>
                        <a:buNone/>
                      </a:pPr>
                      <a:r>
                        <a:rPr lang="en-IN" sz="1400" b="1">
                          <a:effectLst/>
                        </a:rPr>
                        <a:t>--check</a:t>
                      </a:r>
                      <a:endParaRPr lang="en-IN" sz="140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dirty="0">
                          <a:effectLst/>
                        </a:rPr>
                        <a:t>Dry run (check mode)</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541520444"/>
                  </a:ext>
                </a:extLst>
              </a:tr>
              <a:tr h="363689">
                <a:tc>
                  <a:txBody>
                    <a:bodyPr/>
                    <a:lstStyle/>
                    <a:p>
                      <a:pPr>
                        <a:lnSpc>
                          <a:spcPct val="100000"/>
                        </a:lnSpc>
                        <a:buNone/>
                      </a:pPr>
                      <a:r>
                        <a:rPr lang="en-IN" sz="1400" b="1" dirty="0">
                          <a:effectLst/>
                        </a:rPr>
                        <a:t>-v/-</a:t>
                      </a:r>
                      <a:r>
                        <a:rPr lang="en-IN" sz="1400" b="1" dirty="0" err="1">
                          <a:effectLst/>
                        </a:rPr>
                        <a:t>vv</a:t>
                      </a:r>
                      <a:r>
                        <a:rPr lang="en-IN" sz="1400" b="1" dirty="0">
                          <a:effectLst/>
                        </a:rPr>
                        <a:t>/-</a:t>
                      </a:r>
                      <a:r>
                        <a:rPr lang="en-IN" sz="1400" b="1" dirty="0" err="1">
                          <a:effectLst/>
                        </a:rPr>
                        <a:t>vvv</a:t>
                      </a:r>
                      <a:endParaRPr lang="en-IN" sz="1400" dirty="0">
                        <a:effectLst/>
                      </a:endParaRP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dirty="0">
                          <a:effectLst/>
                        </a:rPr>
                        <a:t>Increase verbosity</a:t>
                      </a:r>
                    </a:p>
                  </a:txBody>
                  <a:tcPr marL="67237" marR="67237" marT="67237" marB="67237"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540025181"/>
                  </a:ext>
                </a:extLst>
              </a:tr>
            </a:tbl>
          </a:graphicData>
        </a:graphic>
      </p:graphicFrame>
      <p:sp>
        <p:nvSpPr>
          <p:cNvPr id="3" name="Title 2">
            <a:extLst>
              <a:ext uri="{FF2B5EF4-FFF2-40B4-BE49-F238E27FC236}">
                <a16:creationId xmlns:a16="http://schemas.microsoft.com/office/drawing/2014/main" id="{90F137A3-FFFC-7F9A-0D91-CE4E7D157E0C}"/>
              </a:ext>
            </a:extLst>
          </p:cNvPr>
          <p:cNvSpPr>
            <a:spLocks noGrp="1"/>
          </p:cNvSpPr>
          <p:nvPr>
            <p:ph type="title"/>
          </p:nvPr>
        </p:nvSpPr>
        <p:spPr/>
        <p:txBody>
          <a:bodyPr/>
          <a:lstStyle/>
          <a:p>
            <a:r>
              <a:rPr lang="en-US" dirty="0"/>
              <a:t>Ansible – </a:t>
            </a:r>
            <a:r>
              <a:rPr lang="en-US" dirty="0" err="1"/>
              <a:t>AdHoc</a:t>
            </a:r>
            <a:r>
              <a:rPr lang="en-US" dirty="0"/>
              <a:t> – </a:t>
            </a:r>
            <a:r>
              <a:rPr lang="en-US" b="1" dirty="0"/>
              <a:t>Command Structure</a:t>
            </a:r>
            <a:endParaRPr lang="en-US" dirty="0"/>
          </a:p>
        </p:txBody>
      </p:sp>
    </p:spTree>
    <p:extLst>
      <p:ext uri="{BB962C8B-B14F-4D97-AF65-F5344CB8AC3E}">
        <p14:creationId xmlns:p14="http://schemas.microsoft.com/office/powerpoint/2010/main" val="3569405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40497CB-522A-CAF8-08D3-F33615DA32E3}"/>
              </a:ext>
            </a:extLst>
          </p:cNvPr>
          <p:cNvSpPr>
            <a:spLocks noGrp="1"/>
          </p:cNvSpPr>
          <p:nvPr>
            <p:ph type="body" sz="quarter" idx="11"/>
          </p:nvPr>
        </p:nvSpPr>
        <p:spPr/>
        <p:txBody>
          <a:bodyPr/>
          <a:lstStyle/>
          <a:p>
            <a:r>
              <a:rPr lang="en-US" b="1" dirty="0"/>
              <a:t>List all modules: </a:t>
            </a:r>
            <a:r>
              <a:rPr lang="en-US" sz="2400" i="1" dirty="0">
                <a:solidFill>
                  <a:schemeClr val="accent5"/>
                </a:solidFill>
                <a:latin typeface="Times New Roman" panose="02020603050405020304" pitchFamily="18" charset="0"/>
              </a:rPr>
              <a:t>ansible-doc -l or ansible-doc -L</a:t>
            </a:r>
          </a:p>
        </p:txBody>
      </p:sp>
      <p:graphicFrame>
        <p:nvGraphicFramePr>
          <p:cNvPr id="9" name="Content Placeholder 10">
            <a:extLst>
              <a:ext uri="{FF2B5EF4-FFF2-40B4-BE49-F238E27FC236}">
                <a16:creationId xmlns:a16="http://schemas.microsoft.com/office/drawing/2014/main" id="{56704A6C-3784-1878-1D01-1399F2B1045B}"/>
              </a:ext>
            </a:extLst>
          </p:cNvPr>
          <p:cNvGraphicFramePr>
            <a:graphicFrameLocks noGrp="1"/>
          </p:cNvGraphicFramePr>
          <p:nvPr>
            <p:ph sz="quarter" idx="14"/>
            <p:extLst>
              <p:ext uri="{D42A27DB-BD31-4B8C-83A1-F6EECF244321}">
                <p14:modId xmlns:p14="http://schemas.microsoft.com/office/powerpoint/2010/main" val="2744416763"/>
              </p:ext>
            </p:extLst>
          </p:nvPr>
        </p:nvGraphicFramePr>
        <p:xfrm>
          <a:off x="766763" y="1792466"/>
          <a:ext cx="11300057" cy="3761813"/>
        </p:xfrm>
        <a:graphic>
          <a:graphicData uri="http://schemas.openxmlformats.org/drawingml/2006/table">
            <a:tbl>
              <a:tblPr/>
              <a:tblGrid>
                <a:gridCol w="1783342">
                  <a:extLst>
                    <a:ext uri="{9D8B030D-6E8A-4147-A177-3AD203B41FA5}">
                      <a16:colId xmlns:a16="http://schemas.microsoft.com/office/drawing/2014/main" val="1633603271"/>
                    </a:ext>
                  </a:extLst>
                </a:gridCol>
                <a:gridCol w="4533355">
                  <a:extLst>
                    <a:ext uri="{9D8B030D-6E8A-4147-A177-3AD203B41FA5}">
                      <a16:colId xmlns:a16="http://schemas.microsoft.com/office/drawing/2014/main" val="1749665110"/>
                    </a:ext>
                  </a:extLst>
                </a:gridCol>
                <a:gridCol w="4983360">
                  <a:extLst>
                    <a:ext uri="{9D8B030D-6E8A-4147-A177-3AD203B41FA5}">
                      <a16:colId xmlns:a16="http://schemas.microsoft.com/office/drawing/2014/main" val="1932829402"/>
                    </a:ext>
                  </a:extLst>
                </a:gridCol>
              </a:tblGrid>
              <a:tr h="367903">
                <a:tc>
                  <a:txBody>
                    <a:bodyPr/>
                    <a:lstStyle/>
                    <a:p>
                      <a:pPr>
                        <a:lnSpc>
                          <a:spcPct val="100000"/>
                        </a:lnSpc>
                        <a:buNone/>
                      </a:pPr>
                      <a:r>
                        <a:rPr lang="en-IN" sz="1800" b="1" dirty="0">
                          <a:effectLst/>
                        </a:rPr>
                        <a:t>Module</a:t>
                      </a:r>
                      <a:endParaRPr lang="en-IN" sz="1800" b="0" dirty="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800" b="1" dirty="0">
                          <a:effectLst/>
                        </a:rPr>
                        <a:t>Purpose</a:t>
                      </a:r>
                      <a:endParaRPr lang="en-IN" sz="1800" b="0" dirty="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800" b="1" dirty="0">
                          <a:effectLst/>
                        </a:rPr>
                        <a:t>Example Usage</a:t>
                      </a:r>
                      <a:endParaRPr lang="en-IN" sz="1800" b="0" dirty="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375316734"/>
                  </a:ext>
                </a:extLst>
              </a:tr>
              <a:tr h="342759">
                <a:tc>
                  <a:txBody>
                    <a:bodyPr/>
                    <a:lstStyle/>
                    <a:p>
                      <a:pPr>
                        <a:lnSpc>
                          <a:spcPct val="100000"/>
                        </a:lnSpc>
                        <a:buNone/>
                      </a:pPr>
                      <a:r>
                        <a:rPr lang="en-IN" sz="1800" b="1">
                          <a:effectLst/>
                        </a:rPr>
                        <a:t>ping</a:t>
                      </a:r>
                      <a:endParaRPr lang="en-IN" sz="1800" b="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0" dirty="0">
                          <a:effectLst/>
                        </a:rPr>
                        <a:t>Test connectivity</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b="0">
                          <a:effectLst/>
                        </a:rPr>
                        <a:t>ansible all -m ping</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690289590"/>
                  </a:ext>
                </a:extLst>
              </a:tr>
              <a:tr h="521241">
                <a:tc>
                  <a:txBody>
                    <a:bodyPr/>
                    <a:lstStyle/>
                    <a:p>
                      <a:pPr>
                        <a:lnSpc>
                          <a:spcPct val="100000"/>
                        </a:lnSpc>
                        <a:buNone/>
                      </a:pPr>
                      <a:r>
                        <a:rPr lang="en-IN" sz="1800" b="1" dirty="0">
                          <a:effectLst/>
                        </a:rPr>
                        <a:t>command</a:t>
                      </a:r>
                      <a:endParaRPr lang="en-IN" sz="1800" b="0" dirty="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0" dirty="0">
                          <a:effectLst/>
                        </a:rPr>
                        <a:t>Run commands (default module)</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b="0">
                          <a:effectLst/>
                        </a:rPr>
                        <a:t>ansible webservers -a "uptime"</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545341270"/>
                  </a:ext>
                </a:extLst>
              </a:tr>
              <a:tr h="517867">
                <a:tc>
                  <a:txBody>
                    <a:bodyPr/>
                    <a:lstStyle/>
                    <a:p>
                      <a:pPr>
                        <a:lnSpc>
                          <a:spcPct val="100000"/>
                        </a:lnSpc>
                        <a:buNone/>
                      </a:pPr>
                      <a:r>
                        <a:rPr lang="en-IN" sz="1800" b="1">
                          <a:effectLst/>
                        </a:rPr>
                        <a:t>shell</a:t>
                      </a:r>
                      <a:endParaRPr lang="en-IN" sz="1800" b="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0">
                          <a:effectLst/>
                        </a:rPr>
                        <a:t>Run shell commands (with pipes, redirects, etc.)</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b="0" dirty="0">
                          <a:effectLst/>
                        </a:rPr>
                        <a:t>ansible all -m shell -a "echo $PATH"</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3192996379"/>
                  </a:ext>
                </a:extLst>
              </a:tr>
              <a:tr h="393923">
                <a:tc>
                  <a:txBody>
                    <a:bodyPr/>
                    <a:lstStyle/>
                    <a:p>
                      <a:pPr>
                        <a:lnSpc>
                          <a:spcPct val="100000"/>
                        </a:lnSpc>
                        <a:buNone/>
                      </a:pPr>
                      <a:r>
                        <a:rPr lang="en-IN" sz="1800" b="1" dirty="0">
                          <a:effectLst/>
                        </a:rPr>
                        <a:t>copy</a:t>
                      </a:r>
                      <a:endParaRPr lang="en-IN" sz="1800" b="0" dirty="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0" dirty="0">
                          <a:effectLst/>
                        </a:rPr>
                        <a:t>Copy files to remote hosts</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b="0" dirty="0">
                          <a:effectLst/>
                        </a:rPr>
                        <a:t>ansible all -m copy -a "</a:t>
                      </a:r>
                      <a:r>
                        <a:rPr lang="en-IN" sz="1400" b="0" dirty="0" err="1">
                          <a:effectLst/>
                        </a:rPr>
                        <a:t>src</a:t>
                      </a:r>
                      <a:r>
                        <a:rPr lang="en-IN" sz="1400" b="0" dirty="0">
                          <a:effectLst/>
                        </a:rPr>
                        <a:t>=/</a:t>
                      </a:r>
                      <a:r>
                        <a:rPr lang="en-IN" sz="1400" b="0" dirty="0" err="1">
                          <a:effectLst/>
                        </a:rPr>
                        <a:t>tmp</a:t>
                      </a:r>
                      <a:r>
                        <a:rPr lang="en-IN" sz="1400" b="0" dirty="0">
                          <a:effectLst/>
                        </a:rPr>
                        <a:t>/foo </a:t>
                      </a:r>
                      <a:r>
                        <a:rPr lang="en-IN" sz="1400" b="0" dirty="0" err="1">
                          <a:effectLst/>
                        </a:rPr>
                        <a:t>dest</a:t>
                      </a:r>
                      <a:r>
                        <a:rPr lang="en-IN" sz="1400" b="0" dirty="0">
                          <a:effectLst/>
                        </a:rPr>
                        <a:t>=/</a:t>
                      </a:r>
                      <a:r>
                        <a:rPr lang="en-IN" sz="1400" b="0" dirty="0" err="1">
                          <a:effectLst/>
                        </a:rPr>
                        <a:t>tmp</a:t>
                      </a:r>
                      <a:r>
                        <a:rPr lang="en-IN" sz="1400" b="0" dirty="0">
                          <a:effectLst/>
                        </a:rPr>
                        <a:t>/foo"</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226413736"/>
                  </a:ext>
                </a:extLst>
              </a:tr>
              <a:tr h="0">
                <a:tc>
                  <a:txBody>
                    <a:bodyPr/>
                    <a:lstStyle/>
                    <a:p>
                      <a:pPr>
                        <a:lnSpc>
                          <a:spcPct val="100000"/>
                        </a:lnSpc>
                        <a:buNone/>
                      </a:pPr>
                      <a:r>
                        <a:rPr lang="en-IN" sz="1800" b="1" dirty="0">
                          <a:effectLst/>
                        </a:rPr>
                        <a:t>file</a:t>
                      </a:r>
                      <a:endParaRPr lang="en-IN" sz="1800" b="0" dirty="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0">
                          <a:effectLst/>
                        </a:rPr>
                        <a:t>Manage files/directories (permissions, state)</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b="0" dirty="0">
                          <a:effectLst/>
                        </a:rPr>
                        <a:t>ansible all -m file -a "</a:t>
                      </a:r>
                      <a:r>
                        <a:rPr lang="en-IN" sz="1400" b="0" dirty="0" err="1">
                          <a:effectLst/>
                        </a:rPr>
                        <a:t>dest</a:t>
                      </a:r>
                      <a:r>
                        <a:rPr lang="en-IN" sz="1400" b="0" dirty="0">
                          <a:effectLst/>
                        </a:rPr>
                        <a:t>=/</a:t>
                      </a:r>
                      <a:r>
                        <a:rPr lang="en-IN" sz="1400" b="0" dirty="0" err="1">
                          <a:effectLst/>
                        </a:rPr>
                        <a:t>tmp</a:t>
                      </a:r>
                      <a:r>
                        <a:rPr lang="en-IN" sz="1400" b="0" dirty="0">
                          <a:effectLst/>
                        </a:rPr>
                        <a:t>/bar mode=600 state=touch"</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697147694"/>
                  </a:ext>
                </a:extLst>
              </a:tr>
              <a:tr h="117427">
                <a:tc>
                  <a:txBody>
                    <a:bodyPr/>
                    <a:lstStyle/>
                    <a:p>
                      <a:pPr>
                        <a:lnSpc>
                          <a:spcPct val="100000"/>
                        </a:lnSpc>
                        <a:buNone/>
                      </a:pPr>
                      <a:r>
                        <a:rPr lang="en-IN" sz="1800" b="1" dirty="0">
                          <a:effectLst/>
                        </a:rPr>
                        <a:t>package</a:t>
                      </a:r>
                      <a:endParaRPr lang="en-IN" sz="1800" b="0" dirty="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0" dirty="0">
                          <a:effectLst/>
                        </a:rPr>
                        <a:t>Generic package manager (cross-platform) (yum, apt)</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b="0" dirty="0">
                          <a:effectLst/>
                        </a:rPr>
                        <a:t>ansible all -m package -a "name=git state=present"</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1820135123"/>
                  </a:ext>
                </a:extLst>
              </a:tr>
              <a:tr h="0">
                <a:tc>
                  <a:txBody>
                    <a:bodyPr/>
                    <a:lstStyle/>
                    <a:p>
                      <a:pPr>
                        <a:lnSpc>
                          <a:spcPct val="100000"/>
                        </a:lnSpc>
                        <a:buNone/>
                      </a:pPr>
                      <a:r>
                        <a:rPr lang="en-IN" sz="1800" b="1">
                          <a:effectLst/>
                        </a:rPr>
                        <a:t>service</a:t>
                      </a:r>
                      <a:endParaRPr lang="en-IN" sz="1800" b="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0" dirty="0">
                          <a:effectLst/>
                        </a:rPr>
                        <a:t>Manage services</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b="0" dirty="0">
                          <a:effectLst/>
                        </a:rPr>
                        <a:t>ansible all -m service -a "name=nginx state=started"</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86245058"/>
                  </a:ext>
                </a:extLst>
              </a:tr>
              <a:tr h="0">
                <a:tc>
                  <a:txBody>
                    <a:bodyPr/>
                    <a:lstStyle/>
                    <a:p>
                      <a:pPr>
                        <a:lnSpc>
                          <a:spcPct val="100000"/>
                        </a:lnSpc>
                        <a:buNone/>
                      </a:pPr>
                      <a:r>
                        <a:rPr lang="en-IN" sz="1800" b="1">
                          <a:effectLst/>
                        </a:rPr>
                        <a:t>user</a:t>
                      </a:r>
                      <a:endParaRPr lang="en-IN" sz="1800" b="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0" dirty="0">
                          <a:effectLst/>
                        </a:rPr>
                        <a:t>Manage user accounts</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b="0">
                          <a:effectLst/>
                        </a:rPr>
                        <a:t>ansible all -m user -a "name=alice state=present"</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1980373158"/>
                  </a:ext>
                </a:extLst>
              </a:tr>
              <a:tr h="309933">
                <a:tc>
                  <a:txBody>
                    <a:bodyPr/>
                    <a:lstStyle/>
                    <a:p>
                      <a:pPr>
                        <a:lnSpc>
                          <a:spcPct val="100000"/>
                        </a:lnSpc>
                        <a:buNone/>
                      </a:pPr>
                      <a:r>
                        <a:rPr lang="en-IN" sz="1800" b="1" dirty="0">
                          <a:effectLst/>
                        </a:rPr>
                        <a:t>setup</a:t>
                      </a:r>
                      <a:endParaRPr lang="en-IN" sz="1800" b="0" dirty="0">
                        <a:effectLst/>
                      </a:endParaRP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0" dirty="0">
                          <a:effectLst/>
                        </a:rPr>
                        <a:t>Gather facts about hosts</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00000"/>
                        </a:lnSpc>
                        <a:buNone/>
                      </a:pPr>
                      <a:r>
                        <a:rPr lang="en-IN" sz="1400" b="0" dirty="0">
                          <a:effectLst/>
                        </a:rPr>
                        <a:t>ansible all -m setup</a:t>
                      </a:r>
                    </a:p>
                  </a:txBody>
                  <a:tcPr marL="24652" marR="24652" marT="24652" marB="24652"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543741267"/>
                  </a:ext>
                </a:extLst>
              </a:tr>
            </a:tbl>
          </a:graphicData>
        </a:graphic>
      </p:graphicFrame>
      <p:sp>
        <p:nvSpPr>
          <p:cNvPr id="10" name="Title 9">
            <a:extLst>
              <a:ext uri="{FF2B5EF4-FFF2-40B4-BE49-F238E27FC236}">
                <a16:creationId xmlns:a16="http://schemas.microsoft.com/office/drawing/2014/main" id="{4CEBCF87-B98F-642D-D17C-E881DF9E7E3F}"/>
              </a:ext>
            </a:extLst>
          </p:cNvPr>
          <p:cNvSpPr>
            <a:spLocks noGrp="1"/>
          </p:cNvSpPr>
          <p:nvPr>
            <p:ph type="title"/>
          </p:nvPr>
        </p:nvSpPr>
        <p:spPr/>
        <p:txBody>
          <a:bodyPr/>
          <a:lstStyle/>
          <a:p>
            <a:r>
              <a:rPr lang="en-US" dirty="0"/>
              <a:t>Ansible – </a:t>
            </a:r>
            <a:r>
              <a:rPr lang="en-US" b="1" dirty="0"/>
              <a:t>Modules</a:t>
            </a:r>
            <a:endParaRPr lang="en-US" dirty="0"/>
          </a:p>
        </p:txBody>
      </p:sp>
    </p:spTree>
    <p:extLst>
      <p:ext uri="{BB962C8B-B14F-4D97-AF65-F5344CB8AC3E}">
        <p14:creationId xmlns:p14="http://schemas.microsoft.com/office/powerpoint/2010/main" val="4240076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B987A976-4B51-F712-8DC5-426058F97ECB}"/>
              </a:ext>
            </a:extLst>
          </p:cNvPr>
          <p:cNvSpPr>
            <a:spLocks noGrp="1"/>
          </p:cNvSpPr>
          <p:nvPr>
            <p:ph sz="quarter" idx="13"/>
          </p:nvPr>
        </p:nvSpPr>
        <p:spPr/>
        <p:txBody>
          <a:bodyPr/>
          <a:lstStyle/>
          <a:p>
            <a:pPr marL="285750" indent="-285750">
              <a:lnSpc>
                <a:spcPct val="150000"/>
              </a:lnSpc>
              <a:buFont typeface="Arial" panose="020B0604020202020204" pitchFamily="34" charset="0"/>
              <a:buChar char="•"/>
            </a:pPr>
            <a:r>
              <a:rPr lang="en-IN" sz="1400" b="1" i="0" dirty="0">
                <a:solidFill>
                  <a:schemeClr val="accent5"/>
                </a:solidFill>
                <a:effectLst/>
              </a:rPr>
              <a:t>Ping all servers:</a:t>
            </a:r>
            <a:r>
              <a:rPr lang="en-IN" sz="1400" b="1" i="0" dirty="0">
                <a:solidFill>
                  <a:srgbClr val="000000"/>
                </a:solidFill>
                <a:effectLst/>
              </a:rPr>
              <a:t>				</a:t>
            </a:r>
            <a:r>
              <a:rPr lang="en-IN" sz="1400" b="0" i="0" dirty="0">
                <a:solidFill>
                  <a:srgbClr val="000000"/>
                </a:solidFill>
                <a:effectLst/>
              </a:rPr>
              <a:t>ansible all -</a:t>
            </a:r>
            <a:r>
              <a:rPr lang="en-IN" sz="1400" b="0" i="0" dirty="0" err="1">
                <a:solidFill>
                  <a:srgbClr val="000000"/>
                </a:solidFill>
                <a:effectLst/>
              </a:rPr>
              <a:t>i</a:t>
            </a:r>
            <a:r>
              <a:rPr lang="en-IN" sz="1400" b="0" i="0" dirty="0">
                <a:solidFill>
                  <a:srgbClr val="000000"/>
                </a:solidFill>
                <a:effectLst/>
              </a:rPr>
              <a:t> </a:t>
            </a:r>
            <a:r>
              <a:rPr lang="en-IN" sz="1400" b="0" i="0" dirty="0" err="1">
                <a:solidFill>
                  <a:srgbClr val="000000"/>
                </a:solidFill>
                <a:effectLst/>
              </a:rPr>
              <a:t>inventory.ini</a:t>
            </a:r>
            <a:r>
              <a:rPr lang="en-IN" sz="1400" b="0" i="0" dirty="0">
                <a:solidFill>
                  <a:srgbClr val="000000"/>
                </a:solidFill>
                <a:effectLst/>
              </a:rPr>
              <a:t> -m ping</a:t>
            </a:r>
            <a:endParaRPr lang="en-IN" sz="1400" dirty="0">
              <a:solidFill>
                <a:srgbClr val="000000"/>
              </a:solidFill>
            </a:endParaRPr>
          </a:p>
          <a:p>
            <a:pPr marL="285750" indent="-285750">
              <a:lnSpc>
                <a:spcPct val="150000"/>
              </a:lnSpc>
              <a:buFont typeface="Arial" panose="020B0604020202020204" pitchFamily="34" charset="0"/>
              <a:buChar char="•"/>
            </a:pPr>
            <a:r>
              <a:rPr lang="en-IN" sz="1400" b="1" i="0" dirty="0">
                <a:solidFill>
                  <a:schemeClr val="accent5"/>
                </a:solidFill>
                <a:effectLst/>
              </a:rPr>
              <a:t>Ping all production servers:	</a:t>
            </a:r>
            <a:r>
              <a:rPr lang="en-IN" sz="1400" b="1" i="0" dirty="0">
                <a:solidFill>
                  <a:srgbClr val="000000"/>
                </a:solidFill>
                <a:effectLst/>
              </a:rPr>
              <a:t>		</a:t>
            </a:r>
            <a:r>
              <a:rPr lang="en-IN" sz="1400" b="0" i="0" dirty="0">
                <a:solidFill>
                  <a:srgbClr val="000000"/>
                </a:solidFill>
                <a:effectLst/>
              </a:rPr>
              <a:t>ansible </a:t>
            </a:r>
            <a:r>
              <a:rPr lang="en-IN" sz="1400" b="0" i="0" dirty="0" err="1">
                <a:solidFill>
                  <a:srgbClr val="000000"/>
                </a:solidFill>
                <a:effectLst/>
              </a:rPr>
              <a:t>ProdServers</a:t>
            </a:r>
            <a:r>
              <a:rPr lang="en-IN" sz="1400" b="0" i="0" dirty="0">
                <a:solidFill>
                  <a:srgbClr val="000000"/>
                </a:solidFill>
                <a:effectLst/>
              </a:rPr>
              <a:t> -</a:t>
            </a:r>
            <a:r>
              <a:rPr lang="en-IN" sz="1400" b="0" i="0" dirty="0" err="1">
                <a:solidFill>
                  <a:srgbClr val="000000"/>
                </a:solidFill>
                <a:effectLst/>
              </a:rPr>
              <a:t>i</a:t>
            </a:r>
            <a:r>
              <a:rPr lang="en-IN" sz="1400" b="0" i="0" dirty="0">
                <a:solidFill>
                  <a:srgbClr val="000000"/>
                </a:solidFill>
                <a:effectLst/>
              </a:rPr>
              <a:t> </a:t>
            </a:r>
            <a:r>
              <a:rPr lang="en-IN" sz="1400" b="0" i="0" dirty="0" err="1">
                <a:solidFill>
                  <a:srgbClr val="000000"/>
                </a:solidFill>
                <a:effectLst/>
              </a:rPr>
              <a:t>inventory.ini</a:t>
            </a:r>
            <a:r>
              <a:rPr lang="en-IN" sz="1400" b="0" i="0" dirty="0">
                <a:solidFill>
                  <a:srgbClr val="000000"/>
                </a:solidFill>
                <a:effectLst/>
              </a:rPr>
              <a:t> -m ping</a:t>
            </a:r>
          </a:p>
          <a:p>
            <a:pPr marL="285750" indent="-285750">
              <a:lnSpc>
                <a:spcPct val="150000"/>
              </a:lnSpc>
              <a:buFont typeface="Arial" panose="020B0604020202020204" pitchFamily="34" charset="0"/>
              <a:buChar char="•"/>
            </a:pPr>
            <a:r>
              <a:rPr lang="en-IN" sz="1400" b="1" i="0" dirty="0">
                <a:solidFill>
                  <a:schemeClr val="accent5"/>
                </a:solidFill>
                <a:effectLst/>
              </a:rPr>
              <a:t>Ping all development webservers:</a:t>
            </a:r>
            <a:r>
              <a:rPr lang="en-IN" sz="1400" b="1" i="0" dirty="0">
                <a:solidFill>
                  <a:srgbClr val="000000"/>
                </a:solidFill>
                <a:effectLst/>
              </a:rPr>
              <a:t>		</a:t>
            </a:r>
            <a:r>
              <a:rPr lang="en-IN" sz="1400" b="0" i="0" dirty="0">
                <a:solidFill>
                  <a:srgbClr val="000000"/>
                </a:solidFill>
                <a:effectLst/>
              </a:rPr>
              <a:t>ansible </a:t>
            </a:r>
            <a:r>
              <a:rPr lang="en-IN" sz="1400" b="0" i="0" dirty="0" err="1">
                <a:solidFill>
                  <a:srgbClr val="000000"/>
                </a:solidFill>
                <a:effectLst/>
              </a:rPr>
              <a:t>dev_webservers</a:t>
            </a:r>
            <a:r>
              <a:rPr lang="en-IN" sz="1400" b="0" i="0" dirty="0">
                <a:solidFill>
                  <a:srgbClr val="000000"/>
                </a:solidFill>
                <a:effectLst/>
              </a:rPr>
              <a:t> -</a:t>
            </a:r>
            <a:r>
              <a:rPr lang="en-IN" sz="1400" b="0" i="0" dirty="0" err="1">
                <a:solidFill>
                  <a:srgbClr val="000000"/>
                </a:solidFill>
                <a:effectLst/>
              </a:rPr>
              <a:t>i</a:t>
            </a:r>
            <a:r>
              <a:rPr lang="en-IN" sz="1400" b="0" i="0" dirty="0">
                <a:solidFill>
                  <a:srgbClr val="000000"/>
                </a:solidFill>
                <a:effectLst/>
              </a:rPr>
              <a:t> </a:t>
            </a:r>
            <a:r>
              <a:rPr lang="en-IN" sz="1400" b="0" i="0" dirty="0" err="1">
                <a:solidFill>
                  <a:srgbClr val="000000"/>
                </a:solidFill>
                <a:effectLst/>
              </a:rPr>
              <a:t>inventory.ini</a:t>
            </a:r>
            <a:r>
              <a:rPr lang="en-IN" sz="1400" b="0" i="0" dirty="0">
                <a:solidFill>
                  <a:srgbClr val="000000"/>
                </a:solidFill>
                <a:effectLst/>
              </a:rPr>
              <a:t> -m ping</a:t>
            </a:r>
            <a:endParaRPr lang="en-IN" sz="1400" dirty="0">
              <a:solidFill>
                <a:srgbClr val="000000"/>
              </a:solidFill>
            </a:endParaRPr>
          </a:p>
          <a:p>
            <a:pPr marL="285750" indent="-285750">
              <a:lnSpc>
                <a:spcPct val="150000"/>
              </a:lnSpc>
              <a:buFont typeface="Arial" panose="020B0604020202020204" pitchFamily="34" charset="0"/>
              <a:buChar char="•"/>
            </a:pPr>
            <a:r>
              <a:rPr lang="en-IN" sz="1400" b="1" i="0" dirty="0">
                <a:solidFill>
                  <a:schemeClr val="accent5"/>
                </a:solidFill>
                <a:effectLst/>
              </a:rPr>
              <a:t>Check uptime on all webservers: </a:t>
            </a:r>
            <a:r>
              <a:rPr lang="en-IN" sz="1400" b="1" i="0" dirty="0">
                <a:solidFill>
                  <a:srgbClr val="000000"/>
                </a:solidFill>
                <a:effectLst/>
              </a:rPr>
              <a:t>		</a:t>
            </a:r>
            <a:r>
              <a:rPr lang="en-IN" sz="1400" b="0" i="0" dirty="0">
                <a:solidFill>
                  <a:srgbClr val="000000"/>
                </a:solidFill>
                <a:effectLst/>
              </a:rPr>
              <a:t>ansible Webservers -</a:t>
            </a:r>
            <a:r>
              <a:rPr lang="en-IN" sz="1400" b="0" i="0" dirty="0" err="1">
                <a:solidFill>
                  <a:srgbClr val="000000"/>
                </a:solidFill>
                <a:effectLst/>
              </a:rPr>
              <a:t>i</a:t>
            </a:r>
            <a:r>
              <a:rPr lang="en-IN" sz="1400" b="0" i="0" dirty="0">
                <a:solidFill>
                  <a:srgbClr val="000000"/>
                </a:solidFill>
                <a:effectLst/>
              </a:rPr>
              <a:t> </a:t>
            </a:r>
            <a:r>
              <a:rPr lang="en-IN" sz="1400" b="0" i="0" dirty="0" err="1">
                <a:solidFill>
                  <a:srgbClr val="000000"/>
                </a:solidFill>
                <a:effectLst/>
              </a:rPr>
              <a:t>inventory.ini</a:t>
            </a:r>
            <a:r>
              <a:rPr lang="en-IN" sz="1400" b="0" i="0" dirty="0">
                <a:solidFill>
                  <a:srgbClr val="000000"/>
                </a:solidFill>
                <a:effectLst/>
              </a:rPr>
              <a:t> -m shell -a "uptime”</a:t>
            </a:r>
          </a:p>
          <a:p>
            <a:pPr marL="285750" indent="-285750">
              <a:lnSpc>
                <a:spcPct val="150000"/>
              </a:lnSpc>
              <a:buFont typeface="Arial" panose="020B0604020202020204" pitchFamily="34" charset="0"/>
              <a:buChar char="•"/>
            </a:pPr>
            <a:r>
              <a:rPr lang="en-IN" sz="1400" b="1" i="0" dirty="0">
                <a:solidFill>
                  <a:schemeClr val="accent5"/>
                </a:solidFill>
                <a:effectLst/>
              </a:rPr>
              <a:t>Check disk usage on all DB servers: </a:t>
            </a:r>
            <a:r>
              <a:rPr lang="en-IN" sz="1400" b="1" i="0" dirty="0">
                <a:solidFill>
                  <a:srgbClr val="000000"/>
                </a:solidFill>
                <a:effectLst/>
              </a:rPr>
              <a:t>		</a:t>
            </a:r>
            <a:r>
              <a:rPr lang="en-IN" sz="1400" b="0" i="0" dirty="0">
                <a:solidFill>
                  <a:srgbClr val="000000"/>
                </a:solidFill>
                <a:effectLst/>
              </a:rPr>
              <a:t>ansible </a:t>
            </a:r>
            <a:r>
              <a:rPr lang="en-IN" sz="1400" b="0" i="0" dirty="0" err="1">
                <a:solidFill>
                  <a:srgbClr val="000000"/>
                </a:solidFill>
                <a:effectLst/>
              </a:rPr>
              <a:t>DBservers</a:t>
            </a:r>
            <a:r>
              <a:rPr lang="en-IN" sz="1400" b="0" i="0" dirty="0">
                <a:solidFill>
                  <a:srgbClr val="000000"/>
                </a:solidFill>
                <a:effectLst/>
              </a:rPr>
              <a:t> -</a:t>
            </a:r>
            <a:r>
              <a:rPr lang="en-IN" sz="1400" b="0" i="0" dirty="0" err="1">
                <a:solidFill>
                  <a:srgbClr val="000000"/>
                </a:solidFill>
                <a:effectLst/>
              </a:rPr>
              <a:t>i</a:t>
            </a:r>
            <a:r>
              <a:rPr lang="en-IN" sz="1400" b="0" i="0" dirty="0">
                <a:solidFill>
                  <a:srgbClr val="000000"/>
                </a:solidFill>
                <a:effectLst/>
              </a:rPr>
              <a:t> </a:t>
            </a:r>
            <a:r>
              <a:rPr lang="en-IN" sz="1400" b="0" i="0" dirty="0" err="1">
                <a:solidFill>
                  <a:srgbClr val="000000"/>
                </a:solidFill>
                <a:effectLst/>
              </a:rPr>
              <a:t>inventory.ini</a:t>
            </a:r>
            <a:r>
              <a:rPr lang="en-IN" sz="1400" b="0" i="0" dirty="0">
                <a:solidFill>
                  <a:srgbClr val="000000"/>
                </a:solidFill>
                <a:effectLst/>
              </a:rPr>
              <a:t> -m shell -a "</a:t>
            </a:r>
            <a:r>
              <a:rPr lang="en-IN" sz="1400" b="0" i="0" dirty="0" err="1">
                <a:solidFill>
                  <a:srgbClr val="000000"/>
                </a:solidFill>
                <a:effectLst/>
              </a:rPr>
              <a:t>df</a:t>
            </a:r>
            <a:r>
              <a:rPr lang="en-IN" sz="1400" b="0" i="0" dirty="0">
                <a:solidFill>
                  <a:srgbClr val="000000"/>
                </a:solidFill>
                <a:effectLst/>
              </a:rPr>
              <a:t> -h”</a:t>
            </a:r>
          </a:p>
          <a:p>
            <a:pPr marL="285750" indent="-285750">
              <a:lnSpc>
                <a:spcPct val="150000"/>
              </a:lnSpc>
              <a:buFont typeface="Arial" panose="020B0604020202020204" pitchFamily="34" charset="0"/>
              <a:buChar char="•"/>
            </a:pPr>
            <a:r>
              <a:rPr lang="en-IN" sz="1400" b="1" i="0" dirty="0">
                <a:solidFill>
                  <a:schemeClr val="accent5"/>
                </a:solidFill>
                <a:effectLst/>
              </a:rPr>
              <a:t>Gather system facts from all prod DB servers: 	</a:t>
            </a:r>
            <a:r>
              <a:rPr lang="en-IN" sz="1400" b="0" i="0" dirty="0">
                <a:solidFill>
                  <a:srgbClr val="000000"/>
                </a:solidFill>
                <a:effectLst/>
              </a:rPr>
              <a:t>ansible </a:t>
            </a:r>
            <a:r>
              <a:rPr lang="en-IN" sz="1400" b="0" i="0" dirty="0" err="1">
                <a:solidFill>
                  <a:srgbClr val="000000"/>
                </a:solidFill>
                <a:effectLst/>
              </a:rPr>
              <a:t>prod_dbservers</a:t>
            </a:r>
            <a:r>
              <a:rPr lang="en-IN" sz="1400" b="0" i="0" dirty="0">
                <a:solidFill>
                  <a:srgbClr val="000000"/>
                </a:solidFill>
                <a:effectLst/>
              </a:rPr>
              <a:t> -i inventory.ini -m setup</a:t>
            </a:r>
          </a:p>
          <a:p>
            <a:pPr marL="285750" indent="-285750">
              <a:lnSpc>
                <a:spcPct val="150000"/>
              </a:lnSpc>
              <a:buFont typeface="Arial" panose="020B0604020202020204" pitchFamily="34" charset="0"/>
              <a:buChar char="•"/>
            </a:pPr>
            <a:r>
              <a:rPr lang="en-IN" sz="1400" b="1" i="0" dirty="0">
                <a:solidFill>
                  <a:schemeClr val="accent5"/>
                </a:solidFill>
                <a:effectLst/>
              </a:rPr>
              <a:t>Get hostname from all development DB servers: </a:t>
            </a:r>
            <a:r>
              <a:rPr lang="en-IN" sz="1400" b="1" i="0" dirty="0">
                <a:solidFill>
                  <a:srgbClr val="000000"/>
                </a:solidFill>
                <a:effectLst/>
              </a:rPr>
              <a:t>	</a:t>
            </a:r>
            <a:r>
              <a:rPr lang="en-IN" sz="1400" b="0" i="0" dirty="0">
                <a:solidFill>
                  <a:srgbClr val="000000"/>
                </a:solidFill>
                <a:effectLst/>
              </a:rPr>
              <a:t>ansible </a:t>
            </a:r>
            <a:r>
              <a:rPr lang="en-IN" sz="1400" b="0" i="0" dirty="0" err="1">
                <a:solidFill>
                  <a:srgbClr val="000000"/>
                </a:solidFill>
                <a:effectLst/>
              </a:rPr>
              <a:t>dev_dbservers</a:t>
            </a:r>
            <a:r>
              <a:rPr lang="en-IN" sz="1400" b="0" i="0" dirty="0">
                <a:solidFill>
                  <a:srgbClr val="000000"/>
                </a:solidFill>
                <a:effectLst/>
              </a:rPr>
              <a:t> -</a:t>
            </a:r>
            <a:r>
              <a:rPr lang="en-IN" sz="1400" b="0" i="0" dirty="0" err="1">
                <a:solidFill>
                  <a:srgbClr val="000000"/>
                </a:solidFill>
                <a:effectLst/>
              </a:rPr>
              <a:t>i</a:t>
            </a:r>
            <a:r>
              <a:rPr lang="en-IN" sz="1400" b="0" i="0" dirty="0">
                <a:solidFill>
                  <a:srgbClr val="000000"/>
                </a:solidFill>
                <a:effectLst/>
              </a:rPr>
              <a:t> </a:t>
            </a:r>
            <a:r>
              <a:rPr lang="en-IN" sz="1400" b="0" i="0" dirty="0" err="1">
                <a:solidFill>
                  <a:srgbClr val="000000"/>
                </a:solidFill>
                <a:effectLst/>
              </a:rPr>
              <a:t>inventory.ini</a:t>
            </a:r>
            <a:r>
              <a:rPr lang="en-IN" sz="1400" b="0" i="0" dirty="0">
                <a:solidFill>
                  <a:srgbClr val="000000"/>
                </a:solidFill>
                <a:effectLst/>
              </a:rPr>
              <a:t> -m command -a "hostname”</a:t>
            </a:r>
          </a:p>
          <a:p>
            <a:pPr marL="285750" indent="-285750">
              <a:lnSpc>
                <a:spcPct val="150000"/>
              </a:lnSpc>
              <a:buFont typeface="Arial" panose="020B0604020202020204" pitchFamily="34" charset="0"/>
              <a:buChar char="•"/>
            </a:pPr>
            <a:r>
              <a:rPr lang="en-IN" sz="1400" b="1" i="0" dirty="0">
                <a:solidFill>
                  <a:schemeClr val="accent5"/>
                </a:solidFill>
                <a:effectLst/>
              </a:rPr>
              <a:t>Reboot all production webservers: </a:t>
            </a:r>
            <a:r>
              <a:rPr lang="en-IN" sz="1400" b="1" i="0" dirty="0">
                <a:solidFill>
                  <a:srgbClr val="000000"/>
                </a:solidFill>
                <a:effectLst/>
              </a:rPr>
              <a:t>		</a:t>
            </a:r>
            <a:r>
              <a:rPr lang="en-IN" sz="1400" b="0" i="0" dirty="0">
                <a:solidFill>
                  <a:srgbClr val="000000"/>
                </a:solidFill>
                <a:effectLst/>
              </a:rPr>
              <a:t>ansible </a:t>
            </a:r>
            <a:r>
              <a:rPr lang="en-IN" sz="1400" b="0" i="0" dirty="0" err="1">
                <a:solidFill>
                  <a:srgbClr val="000000"/>
                </a:solidFill>
                <a:effectLst/>
              </a:rPr>
              <a:t>prod_webservers</a:t>
            </a:r>
            <a:r>
              <a:rPr lang="en-IN" sz="1400" b="0" i="0" dirty="0">
                <a:solidFill>
                  <a:srgbClr val="000000"/>
                </a:solidFill>
                <a:effectLst/>
              </a:rPr>
              <a:t> -</a:t>
            </a:r>
            <a:r>
              <a:rPr lang="en-IN" sz="1400" b="0" i="0" dirty="0" err="1">
                <a:solidFill>
                  <a:srgbClr val="000000"/>
                </a:solidFill>
                <a:effectLst/>
              </a:rPr>
              <a:t>i</a:t>
            </a:r>
            <a:r>
              <a:rPr lang="en-IN" sz="1400" b="0" i="0" dirty="0">
                <a:solidFill>
                  <a:srgbClr val="000000"/>
                </a:solidFill>
                <a:effectLst/>
              </a:rPr>
              <a:t> </a:t>
            </a:r>
            <a:r>
              <a:rPr lang="en-IN" sz="1400" b="0" i="0" dirty="0" err="1">
                <a:solidFill>
                  <a:srgbClr val="000000"/>
                </a:solidFill>
                <a:effectLst/>
              </a:rPr>
              <a:t>inventory.ini</a:t>
            </a:r>
            <a:r>
              <a:rPr lang="en-IN" sz="1400" b="0" i="0" dirty="0">
                <a:solidFill>
                  <a:srgbClr val="000000"/>
                </a:solidFill>
                <a:effectLst/>
              </a:rPr>
              <a:t> -m reboot</a:t>
            </a:r>
          </a:p>
          <a:p>
            <a:pPr marL="285750" indent="-285750">
              <a:lnSpc>
                <a:spcPct val="150000"/>
              </a:lnSpc>
              <a:buFont typeface="Arial" panose="020B0604020202020204" pitchFamily="34" charset="0"/>
              <a:buChar char="•"/>
            </a:pPr>
            <a:r>
              <a:rPr lang="en-IN" sz="1400" b="1" i="0" dirty="0">
                <a:solidFill>
                  <a:schemeClr val="accent5"/>
                </a:solidFill>
                <a:effectLst/>
              </a:rPr>
              <a:t>Check free memory on all servers: </a:t>
            </a:r>
            <a:r>
              <a:rPr lang="en-IN" sz="1400" b="1" i="0" dirty="0">
                <a:solidFill>
                  <a:srgbClr val="000000"/>
                </a:solidFill>
                <a:effectLst/>
              </a:rPr>
              <a:t>		</a:t>
            </a:r>
            <a:r>
              <a:rPr lang="en-IN" sz="1400" b="0" i="0" dirty="0">
                <a:solidFill>
                  <a:srgbClr val="000000"/>
                </a:solidFill>
                <a:effectLst/>
              </a:rPr>
              <a:t>ansible all -</a:t>
            </a:r>
            <a:r>
              <a:rPr lang="en-IN" sz="1400" b="0" i="0" dirty="0" err="1">
                <a:solidFill>
                  <a:srgbClr val="000000"/>
                </a:solidFill>
                <a:effectLst/>
              </a:rPr>
              <a:t>i</a:t>
            </a:r>
            <a:r>
              <a:rPr lang="en-IN" sz="1400" b="0" i="0" dirty="0">
                <a:solidFill>
                  <a:srgbClr val="000000"/>
                </a:solidFill>
                <a:effectLst/>
              </a:rPr>
              <a:t> </a:t>
            </a:r>
            <a:r>
              <a:rPr lang="en-IN" sz="1400" b="0" i="0" dirty="0" err="1">
                <a:solidFill>
                  <a:srgbClr val="000000"/>
                </a:solidFill>
                <a:effectLst/>
              </a:rPr>
              <a:t>inventory.ini</a:t>
            </a:r>
            <a:r>
              <a:rPr lang="en-IN" sz="1400" b="0" i="0" dirty="0">
                <a:solidFill>
                  <a:srgbClr val="000000"/>
                </a:solidFill>
                <a:effectLst/>
              </a:rPr>
              <a:t> -m shell -a "free -m”</a:t>
            </a:r>
          </a:p>
          <a:p>
            <a:pPr marL="285750" indent="-285750">
              <a:lnSpc>
                <a:spcPct val="150000"/>
              </a:lnSpc>
              <a:buFont typeface="Arial" panose="020B0604020202020204" pitchFamily="34" charset="0"/>
              <a:buChar char="•"/>
            </a:pPr>
            <a:r>
              <a:rPr lang="en-IN" sz="1400" b="1" i="0" dirty="0">
                <a:solidFill>
                  <a:schemeClr val="accent5"/>
                </a:solidFill>
                <a:effectLst/>
              </a:rPr>
              <a:t>List all hosts in the inventory: </a:t>
            </a:r>
            <a:r>
              <a:rPr lang="en-IN" sz="1400" b="1" i="0" dirty="0">
                <a:solidFill>
                  <a:srgbClr val="000000"/>
                </a:solidFill>
                <a:effectLst/>
              </a:rPr>
              <a:t>		</a:t>
            </a:r>
            <a:r>
              <a:rPr lang="en-IN" sz="1400" b="0" i="0" dirty="0">
                <a:solidFill>
                  <a:srgbClr val="000000"/>
                </a:solidFill>
                <a:effectLst/>
              </a:rPr>
              <a:t>ansible-inventory -i inventory.ini --list</a:t>
            </a:r>
          </a:p>
          <a:p>
            <a:pPr>
              <a:lnSpc>
                <a:spcPct val="150000"/>
              </a:lnSpc>
            </a:pPr>
            <a:endParaRPr lang="en-IN" sz="1400" b="0" i="0" dirty="0">
              <a:solidFill>
                <a:srgbClr val="000000"/>
              </a:solidFill>
              <a:effectLst/>
            </a:endParaRPr>
          </a:p>
          <a:p>
            <a:pPr>
              <a:lnSpc>
                <a:spcPct val="150000"/>
              </a:lnSpc>
            </a:pPr>
            <a:endParaRPr lang="en-US" sz="1400" dirty="0"/>
          </a:p>
        </p:txBody>
      </p:sp>
      <p:sp>
        <p:nvSpPr>
          <p:cNvPr id="6" name="Title 5">
            <a:extLst>
              <a:ext uri="{FF2B5EF4-FFF2-40B4-BE49-F238E27FC236}">
                <a16:creationId xmlns:a16="http://schemas.microsoft.com/office/drawing/2014/main" id="{B2190B84-6F34-D1F5-ACBD-D26DA72F63B5}"/>
              </a:ext>
            </a:extLst>
          </p:cNvPr>
          <p:cNvSpPr>
            <a:spLocks noGrp="1"/>
          </p:cNvSpPr>
          <p:nvPr>
            <p:ph type="title"/>
          </p:nvPr>
        </p:nvSpPr>
        <p:spPr/>
        <p:txBody>
          <a:bodyPr/>
          <a:lstStyle/>
          <a:p>
            <a:r>
              <a:rPr lang="en-US" dirty="0"/>
              <a:t>Ansible – </a:t>
            </a:r>
            <a:r>
              <a:rPr lang="en-US" dirty="0" err="1"/>
              <a:t>AdHoc</a:t>
            </a:r>
            <a:r>
              <a:rPr lang="en-US" dirty="0"/>
              <a:t> – </a:t>
            </a:r>
            <a:r>
              <a:rPr lang="en-US" b="1" dirty="0"/>
              <a:t>Command Usage</a:t>
            </a:r>
            <a:endParaRPr lang="en-US" dirty="0"/>
          </a:p>
        </p:txBody>
      </p:sp>
    </p:spTree>
    <p:extLst>
      <p:ext uri="{BB962C8B-B14F-4D97-AF65-F5344CB8AC3E}">
        <p14:creationId xmlns:p14="http://schemas.microsoft.com/office/powerpoint/2010/main" val="891284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97C754FB-0B97-F1F6-62F6-9A68D9A1405C}"/>
              </a:ext>
            </a:extLst>
          </p:cNvPr>
          <p:cNvSpPr>
            <a:spLocks noGrp="1"/>
          </p:cNvSpPr>
          <p:nvPr>
            <p:ph type="body" sz="quarter" idx="11"/>
          </p:nvPr>
        </p:nvSpPr>
        <p:spPr>
          <a:xfrm>
            <a:off x="766763" y="1136515"/>
            <a:ext cx="10671048" cy="330540"/>
          </a:xfrm>
        </p:spPr>
        <p:txBody>
          <a:bodyPr/>
          <a:lstStyle/>
          <a:p>
            <a:r>
              <a:rPr lang="en-US" dirty="0"/>
              <a:t>Installing Apache web server on Linux servers with Ansible </a:t>
            </a:r>
            <a:r>
              <a:rPr lang="en-US" dirty="0" err="1"/>
              <a:t>AdHoc</a:t>
            </a:r>
            <a:r>
              <a:rPr lang="en-US" dirty="0"/>
              <a:t> commands</a:t>
            </a:r>
            <a:br>
              <a:rPr lang="en-US" dirty="0"/>
            </a:br>
            <a:endParaRPr lang="en-US" dirty="0"/>
          </a:p>
        </p:txBody>
      </p:sp>
      <p:graphicFrame>
        <p:nvGraphicFramePr>
          <p:cNvPr id="9" name="Content Placeholder 8">
            <a:extLst>
              <a:ext uri="{FF2B5EF4-FFF2-40B4-BE49-F238E27FC236}">
                <a16:creationId xmlns:a16="http://schemas.microsoft.com/office/drawing/2014/main" id="{6042E777-1046-C84B-FE3C-81533214EE3C}"/>
              </a:ext>
            </a:extLst>
          </p:cNvPr>
          <p:cNvGraphicFramePr>
            <a:graphicFrameLocks noGrp="1"/>
          </p:cNvGraphicFramePr>
          <p:nvPr>
            <p:ph sz="quarter" idx="14"/>
            <p:extLst>
              <p:ext uri="{D42A27DB-BD31-4B8C-83A1-F6EECF244321}">
                <p14:modId xmlns:p14="http://schemas.microsoft.com/office/powerpoint/2010/main" val="1401186017"/>
              </p:ext>
            </p:extLst>
          </p:nvPr>
        </p:nvGraphicFramePr>
        <p:xfrm>
          <a:off x="766763" y="1626345"/>
          <a:ext cx="10890672" cy="4930604"/>
        </p:xfrm>
        <a:graphic>
          <a:graphicData uri="http://schemas.openxmlformats.org/drawingml/2006/table">
            <a:tbl>
              <a:tblPr/>
              <a:tblGrid>
                <a:gridCol w="1395097">
                  <a:extLst>
                    <a:ext uri="{9D8B030D-6E8A-4147-A177-3AD203B41FA5}">
                      <a16:colId xmlns:a16="http://schemas.microsoft.com/office/drawing/2014/main" val="2403199167"/>
                    </a:ext>
                  </a:extLst>
                </a:gridCol>
                <a:gridCol w="5004851">
                  <a:extLst>
                    <a:ext uri="{9D8B030D-6E8A-4147-A177-3AD203B41FA5}">
                      <a16:colId xmlns:a16="http://schemas.microsoft.com/office/drawing/2014/main" val="1970429638"/>
                    </a:ext>
                  </a:extLst>
                </a:gridCol>
                <a:gridCol w="4490724">
                  <a:extLst>
                    <a:ext uri="{9D8B030D-6E8A-4147-A177-3AD203B41FA5}">
                      <a16:colId xmlns:a16="http://schemas.microsoft.com/office/drawing/2014/main" val="1958826341"/>
                    </a:ext>
                  </a:extLst>
                </a:gridCol>
              </a:tblGrid>
              <a:tr h="490507">
                <a:tc>
                  <a:txBody>
                    <a:bodyPr/>
                    <a:lstStyle/>
                    <a:p>
                      <a:pPr>
                        <a:lnSpc>
                          <a:spcPct val="100000"/>
                        </a:lnSpc>
                        <a:buNone/>
                      </a:pPr>
                      <a:r>
                        <a:rPr lang="en-IN" sz="1400" b="1" dirty="0">
                          <a:effectLst/>
                        </a:rPr>
                        <a:t>Action</a:t>
                      </a:r>
                      <a:endParaRPr lang="en-IN" sz="1400" dirty="0">
                        <a:effectLst/>
                      </a:endParaRP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1">
                          <a:effectLst/>
                        </a:rPr>
                        <a:t>Red Hat/CentOS Command</a:t>
                      </a:r>
                      <a:endParaRPr lang="en-IN" sz="1400">
                        <a:effectLst/>
                      </a:endParaRP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b="1" dirty="0">
                          <a:effectLst/>
                        </a:rPr>
                        <a:t>Ubuntu/Debian Command</a:t>
                      </a:r>
                      <a:endParaRPr lang="en-IN" sz="1400" dirty="0">
                        <a:effectLst/>
                      </a:endParaRP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252137106"/>
                  </a:ext>
                </a:extLst>
              </a:tr>
              <a:tr h="755465">
                <a:tc>
                  <a:txBody>
                    <a:bodyPr/>
                    <a:lstStyle/>
                    <a:p>
                      <a:pPr>
                        <a:lnSpc>
                          <a:spcPct val="100000"/>
                        </a:lnSpc>
                        <a:buNone/>
                      </a:pPr>
                      <a:r>
                        <a:rPr lang="en-IN" sz="1400" b="1" dirty="0">
                          <a:effectLst/>
                        </a:rPr>
                        <a:t>Install Apache</a:t>
                      </a:r>
                      <a:endParaRPr lang="en-IN" sz="1400" dirty="0">
                        <a:effectLst/>
                      </a:endParaRP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dirty="0">
                          <a:effectLst/>
                        </a:rPr>
                        <a:t>ansible Webservers -</a:t>
                      </a:r>
                      <a:r>
                        <a:rPr lang="en-IN" sz="1400" dirty="0" err="1">
                          <a:effectLst/>
                        </a:rPr>
                        <a:t>i</a:t>
                      </a:r>
                      <a:r>
                        <a:rPr lang="en-IN" sz="1400" dirty="0">
                          <a:effectLst/>
                        </a:rPr>
                        <a:t> </a:t>
                      </a:r>
                      <a:r>
                        <a:rPr lang="en-IN" sz="1400" dirty="0" err="1">
                          <a:effectLst/>
                        </a:rPr>
                        <a:t>inventory.ini</a:t>
                      </a:r>
                      <a:r>
                        <a:rPr lang="en-IN" sz="1400" dirty="0">
                          <a:effectLst/>
                        </a:rPr>
                        <a:t> -m package -a "name=httpd state=present"</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00000"/>
                        </a:lnSpc>
                        <a:buNone/>
                      </a:pPr>
                      <a:r>
                        <a:rPr lang="en-IN" sz="1400">
                          <a:effectLst/>
                        </a:rPr>
                        <a:t>ansible Webservers -i inventory.ini -m package -a "name=apache2 state=present"</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2118979503"/>
                  </a:ext>
                </a:extLst>
              </a:tr>
              <a:tr h="662772">
                <a:tc>
                  <a:txBody>
                    <a:bodyPr/>
                    <a:lstStyle/>
                    <a:p>
                      <a:pPr>
                        <a:lnSpc>
                          <a:spcPct val="100000"/>
                        </a:lnSpc>
                        <a:buNone/>
                      </a:pPr>
                      <a:r>
                        <a:rPr lang="en-IN" sz="1400" b="1">
                          <a:effectLst/>
                        </a:rPr>
                        <a:t>Check Install</a:t>
                      </a:r>
                      <a:endParaRPr lang="en-IN" sz="1400">
                        <a:effectLst/>
                      </a:endParaRP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dirty="0">
                          <a:effectLst/>
                        </a:rPr>
                        <a:t>ansible Webservers -i inventory.ini -m shell -a "rpm -q httpd"</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00000"/>
                        </a:lnSpc>
                        <a:buNone/>
                      </a:pPr>
                      <a:r>
                        <a:rPr lang="en-IN" sz="1400">
                          <a:effectLst/>
                        </a:rPr>
                        <a:t>ansible Webservers -i inventory.ini -m shell -a "dpkg -l | grep apache2"</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730253718"/>
                  </a:ext>
                </a:extLst>
              </a:tr>
              <a:tr h="755465">
                <a:tc>
                  <a:txBody>
                    <a:bodyPr/>
                    <a:lstStyle/>
                    <a:p>
                      <a:pPr>
                        <a:lnSpc>
                          <a:spcPct val="100000"/>
                        </a:lnSpc>
                        <a:buNone/>
                      </a:pPr>
                      <a:r>
                        <a:rPr lang="en-IN" sz="1400" b="1" dirty="0">
                          <a:effectLst/>
                        </a:rPr>
                        <a:t>Start Apache Service</a:t>
                      </a:r>
                      <a:endParaRPr lang="en-IN" sz="1400" dirty="0">
                        <a:effectLst/>
                      </a:endParaRP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dirty="0">
                          <a:effectLst/>
                        </a:rPr>
                        <a:t>ansible Webservers -</a:t>
                      </a:r>
                      <a:r>
                        <a:rPr lang="en-IN" sz="1400" dirty="0" err="1">
                          <a:effectLst/>
                        </a:rPr>
                        <a:t>i</a:t>
                      </a:r>
                      <a:r>
                        <a:rPr lang="en-IN" sz="1400" dirty="0">
                          <a:effectLst/>
                        </a:rPr>
                        <a:t> </a:t>
                      </a:r>
                      <a:r>
                        <a:rPr lang="en-IN" sz="1400" dirty="0" err="1">
                          <a:effectLst/>
                        </a:rPr>
                        <a:t>inventory.ini</a:t>
                      </a:r>
                      <a:r>
                        <a:rPr lang="en-IN" sz="1400" dirty="0">
                          <a:effectLst/>
                        </a:rPr>
                        <a:t> -m service -a "name=httpd state=started"</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00000"/>
                        </a:lnSpc>
                        <a:buNone/>
                      </a:pPr>
                      <a:r>
                        <a:rPr lang="en-IN" sz="1400" dirty="0">
                          <a:effectLst/>
                        </a:rPr>
                        <a:t>ansible Webservers -</a:t>
                      </a:r>
                      <a:r>
                        <a:rPr lang="en-IN" sz="1400" dirty="0" err="1">
                          <a:effectLst/>
                        </a:rPr>
                        <a:t>i</a:t>
                      </a:r>
                      <a:r>
                        <a:rPr lang="en-IN" sz="1400" dirty="0">
                          <a:effectLst/>
                        </a:rPr>
                        <a:t> </a:t>
                      </a:r>
                      <a:r>
                        <a:rPr lang="en-IN" sz="1400" dirty="0" err="1">
                          <a:effectLst/>
                        </a:rPr>
                        <a:t>inventory.ini</a:t>
                      </a:r>
                      <a:r>
                        <a:rPr lang="en-IN" sz="1400" dirty="0">
                          <a:effectLst/>
                        </a:rPr>
                        <a:t> -m service -a "name=apache2 state=started"</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890518241"/>
                  </a:ext>
                </a:extLst>
              </a:tr>
              <a:tr h="755465">
                <a:tc>
                  <a:txBody>
                    <a:bodyPr/>
                    <a:lstStyle/>
                    <a:p>
                      <a:pPr>
                        <a:lnSpc>
                          <a:spcPct val="100000"/>
                        </a:lnSpc>
                        <a:buNone/>
                      </a:pPr>
                      <a:r>
                        <a:rPr lang="en-IN" sz="1400" b="1" dirty="0">
                          <a:effectLst/>
                        </a:rPr>
                        <a:t>Check Status</a:t>
                      </a:r>
                      <a:endParaRPr lang="en-IN" sz="1400" dirty="0">
                        <a:effectLst/>
                      </a:endParaRP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a:effectLst/>
                        </a:rPr>
                        <a:t>ansible Webservers -i inventory.ini -m shell -a "systemctl status httpd"</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00000"/>
                        </a:lnSpc>
                        <a:buNone/>
                      </a:pPr>
                      <a:r>
                        <a:rPr lang="en-IN" sz="1400">
                          <a:effectLst/>
                        </a:rPr>
                        <a:t>ansible Webservers -i inventory.ini -m shell -a "systemctl status apache2"</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544980282"/>
                  </a:ext>
                </a:extLst>
              </a:tr>
              <a:tr h="755465">
                <a:tc>
                  <a:txBody>
                    <a:bodyPr/>
                    <a:lstStyle/>
                    <a:p>
                      <a:pPr>
                        <a:lnSpc>
                          <a:spcPct val="100000"/>
                        </a:lnSpc>
                        <a:buNone/>
                      </a:pPr>
                      <a:r>
                        <a:rPr lang="en-IN" sz="1400" b="1" dirty="0">
                          <a:effectLst/>
                        </a:rPr>
                        <a:t>Stop Apache Service</a:t>
                      </a:r>
                      <a:endParaRPr lang="en-IN" sz="1400" dirty="0">
                        <a:effectLst/>
                      </a:endParaRP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dirty="0">
                          <a:effectLst/>
                        </a:rPr>
                        <a:t>ansible Webservers -</a:t>
                      </a:r>
                      <a:r>
                        <a:rPr lang="en-IN" sz="1400" dirty="0" err="1">
                          <a:effectLst/>
                        </a:rPr>
                        <a:t>i</a:t>
                      </a:r>
                      <a:r>
                        <a:rPr lang="en-IN" sz="1400" dirty="0">
                          <a:effectLst/>
                        </a:rPr>
                        <a:t> </a:t>
                      </a:r>
                      <a:r>
                        <a:rPr lang="en-IN" sz="1400" dirty="0" err="1">
                          <a:effectLst/>
                        </a:rPr>
                        <a:t>inventory.ini</a:t>
                      </a:r>
                      <a:r>
                        <a:rPr lang="en-IN" sz="1400" dirty="0">
                          <a:effectLst/>
                        </a:rPr>
                        <a:t> -m service -a "name=httpd state=stopped"</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00000"/>
                        </a:lnSpc>
                        <a:buNone/>
                      </a:pPr>
                      <a:r>
                        <a:rPr lang="en-IN" sz="1400">
                          <a:effectLst/>
                        </a:rPr>
                        <a:t>ansible Webservers -i inventory.ini -m service -a "name=apache2 state=stopped"</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1486147629"/>
                  </a:ext>
                </a:extLst>
              </a:tr>
              <a:tr h="755465">
                <a:tc>
                  <a:txBody>
                    <a:bodyPr/>
                    <a:lstStyle/>
                    <a:p>
                      <a:pPr>
                        <a:lnSpc>
                          <a:spcPct val="100000"/>
                        </a:lnSpc>
                        <a:buNone/>
                      </a:pPr>
                      <a:r>
                        <a:rPr lang="en-IN" sz="1400" b="1" dirty="0">
                          <a:effectLst/>
                        </a:rPr>
                        <a:t>Remove Apache</a:t>
                      </a:r>
                      <a:endParaRPr lang="en-IN" sz="1400" dirty="0">
                        <a:effectLst/>
                      </a:endParaRP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00000"/>
                        </a:lnSpc>
                        <a:buNone/>
                      </a:pPr>
                      <a:r>
                        <a:rPr lang="en-IN" sz="1400" dirty="0">
                          <a:effectLst/>
                        </a:rPr>
                        <a:t>ansible Webservers -</a:t>
                      </a:r>
                      <a:r>
                        <a:rPr lang="en-IN" sz="1400" dirty="0" err="1">
                          <a:effectLst/>
                        </a:rPr>
                        <a:t>i</a:t>
                      </a:r>
                      <a:r>
                        <a:rPr lang="en-IN" sz="1400" dirty="0">
                          <a:effectLst/>
                        </a:rPr>
                        <a:t> </a:t>
                      </a:r>
                      <a:r>
                        <a:rPr lang="en-IN" sz="1400" dirty="0" err="1">
                          <a:effectLst/>
                        </a:rPr>
                        <a:t>inventory.ini</a:t>
                      </a:r>
                      <a:r>
                        <a:rPr lang="en-IN" sz="1400" dirty="0">
                          <a:effectLst/>
                        </a:rPr>
                        <a:t> -m package -a "name=httpd state=absent"</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nSpc>
                          <a:spcPct val="100000"/>
                        </a:lnSpc>
                        <a:buNone/>
                      </a:pPr>
                      <a:r>
                        <a:rPr lang="en-IN" sz="1400" dirty="0">
                          <a:effectLst/>
                        </a:rPr>
                        <a:t>ansible Webservers -</a:t>
                      </a:r>
                      <a:r>
                        <a:rPr lang="en-IN" sz="1400" dirty="0" err="1">
                          <a:effectLst/>
                        </a:rPr>
                        <a:t>i</a:t>
                      </a:r>
                      <a:r>
                        <a:rPr lang="en-IN" sz="1400" dirty="0">
                          <a:effectLst/>
                        </a:rPr>
                        <a:t> </a:t>
                      </a:r>
                      <a:r>
                        <a:rPr lang="en-IN" sz="1400" dirty="0" err="1">
                          <a:effectLst/>
                        </a:rPr>
                        <a:t>inventory.ini</a:t>
                      </a:r>
                      <a:r>
                        <a:rPr lang="en-IN" sz="1400" dirty="0">
                          <a:effectLst/>
                        </a:rPr>
                        <a:t> -m package -a "name=apache2 state=absent"</a:t>
                      </a:r>
                    </a:p>
                  </a:txBody>
                  <a:tcPr marL="71644" marR="71644" marT="71644" marB="71644"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144123449"/>
                  </a:ext>
                </a:extLst>
              </a:tr>
            </a:tbl>
          </a:graphicData>
        </a:graphic>
      </p:graphicFrame>
      <p:sp>
        <p:nvSpPr>
          <p:cNvPr id="3" name="Title 2">
            <a:extLst>
              <a:ext uri="{FF2B5EF4-FFF2-40B4-BE49-F238E27FC236}">
                <a16:creationId xmlns:a16="http://schemas.microsoft.com/office/drawing/2014/main" id="{0C8E633C-2A5A-8415-EA1F-50DA1B8AAB3F}"/>
              </a:ext>
            </a:extLst>
          </p:cNvPr>
          <p:cNvSpPr>
            <a:spLocks noGrp="1"/>
          </p:cNvSpPr>
          <p:nvPr>
            <p:ph type="title"/>
          </p:nvPr>
        </p:nvSpPr>
        <p:spPr/>
        <p:txBody>
          <a:bodyPr/>
          <a:lstStyle/>
          <a:p>
            <a:r>
              <a:rPr lang="en-US" dirty="0"/>
              <a:t>Ansible – </a:t>
            </a:r>
            <a:r>
              <a:rPr lang="en-US" dirty="0" err="1"/>
              <a:t>AdHoc</a:t>
            </a:r>
            <a:r>
              <a:rPr lang="en-US" dirty="0"/>
              <a:t> – </a:t>
            </a:r>
            <a:r>
              <a:rPr lang="en-US" b="1" dirty="0"/>
              <a:t>Examp</a:t>
            </a:r>
            <a:r>
              <a:rPr lang="en-US" dirty="0"/>
              <a:t>le</a:t>
            </a:r>
          </a:p>
        </p:txBody>
      </p:sp>
    </p:spTree>
    <p:extLst>
      <p:ext uri="{BB962C8B-B14F-4D97-AF65-F5344CB8AC3E}">
        <p14:creationId xmlns:p14="http://schemas.microsoft.com/office/powerpoint/2010/main" val="2762822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87FCE98-171A-E36D-37F7-D0B645F0C378}"/>
              </a:ext>
            </a:extLst>
          </p:cNvPr>
          <p:cNvSpPr>
            <a:spLocks noGrp="1"/>
          </p:cNvSpPr>
          <p:nvPr>
            <p:ph type="body" sz="quarter" idx="11"/>
          </p:nvPr>
        </p:nvSpPr>
        <p:spPr>
          <a:xfrm>
            <a:off x="766763" y="1313093"/>
            <a:ext cx="10671048" cy="330540"/>
          </a:xfrm>
        </p:spPr>
        <p:txBody>
          <a:bodyPr anchor="t">
            <a:normAutofit/>
          </a:bodyPr>
          <a:lstStyle/>
          <a:p>
            <a:pPr algn="ctr"/>
            <a:r>
              <a:rPr lang="en-IN" b="1" i="0" dirty="0">
                <a:solidFill>
                  <a:schemeClr val="accent5"/>
                </a:solidFill>
                <a:effectLst/>
              </a:rPr>
              <a:t>YAML (YAML </a:t>
            </a:r>
            <a:r>
              <a:rPr lang="en-IN" b="1" i="0" dirty="0" err="1">
                <a:solidFill>
                  <a:schemeClr val="accent5"/>
                </a:solidFill>
                <a:effectLst/>
              </a:rPr>
              <a:t>Ain't</a:t>
            </a:r>
            <a:r>
              <a:rPr lang="en-IN" b="1" i="0" dirty="0">
                <a:solidFill>
                  <a:schemeClr val="accent5"/>
                </a:solidFill>
                <a:effectLst/>
              </a:rPr>
              <a:t> Another Markup Language)</a:t>
            </a:r>
          </a:p>
          <a:p>
            <a:endParaRPr lang="en-US" dirty="0"/>
          </a:p>
        </p:txBody>
      </p:sp>
      <p:sp>
        <p:nvSpPr>
          <p:cNvPr id="3" name="Content Placeholder 2">
            <a:extLst>
              <a:ext uri="{FF2B5EF4-FFF2-40B4-BE49-F238E27FC236}">
                <a16:creationId xmlns:a16="http://schemas.microsoft.com/office/drawing/2014/main" id="{0590E89A-3EEE-D52F-D513-2B7149233C15}"/>
              </a:ext>
            </a:extLst>
          </p:cNvPr>
          <p:cNvSpPr>
            <a:spLocks noGrp="1"/>
          </p:cNvSpPr>
          <p:nvPr>
            <p:ph sz="quarter" idx="14"/>
          </p:nvPr>
        </p:nvSpPr>
        <p:spPr>
          <a:xfrm>
            <a:off x="766763" y="2098307"/>
            <a:ext cx="10671175" cy="4008806"/>
          </a:xfrm>
        </p:spPr>
        <p:txBody>
          <a:bodyPr>
            <a:normAutofit/>
          </a:bodyPr>
          <a:lstStyle/>
          <a:p>
            <a:pPr marL="285750" indent="-285750">
              <a:lnSpc>
                <a:spcPct val="150000"/>
              </a:lnSpc>
              <a:buFont typeface="Arial" panose="020B0604020202020204" pitchFamily="34" charset="0"/>
              <a:buChar char="•"/>
            </a:pPr>
            <a:r>
              <a:rPr lang="en-IN" b="0" i="0" dirty="0">
                <a:effectLst/>
              </a:rPr>
              <a:t>YAML is a human readable data serialisation language used for writing configuration files and data exchange between languages with different data types.</a:t>
            </a:r>
          </a:p>
          <a:p>
            <a:pPr marL="285750" indent="-285750">
              <a:lnSpc>
                <a:spcPct val="150000"/>
              </a:lnSpc>
              <a:buFont typeface="Arial" panose="020B0604020202020204" pitchFamily="34" charset="0"/>
              <a:buChar char="•"/>
            </a:pPr>
            <a:r>
              <a:rPr lang="en-IN" b="0" i="0" dirty="0">
                <a:effectLst/>
              </a:rPr>
              <a:t>YAML can be used in conjunction with other programming languages.</a:t>
            </a:r>
          </a:p>
          <a:p>
            <a:pPr marL="285750" indent="-285750">
              <a:lnSpc>
                <a:spcPct val="150000"/>
              </a:lnSpc>
              <a:buFont typeface="Arial" panose="020B0604020202020204" pitchFamily="34" charset="0"/>
              <a:buChar char="•"/>
            </a:pPr>
            <a:r>
              <a:rPr lang="en-IN" b="0" i="0" dirty="0">
                <a:effectLst/>
              </a:rPr>
              <a:t>Because of its accessibility &amp; flexibility, YAML is used by Ansible to create automation processes, in the form of Ansible Playbooks.</a:t>
            </a:r>
          </a:p>
          <a:p>
            <a:pPr>
              <a:lnSpc>
                <a:spcPct val="100000"/>
              </a:lnSpc>
            </a:pPr>
            <a:endParaRPr lang="en-IN" b="0" i="0" dirty="0">
              <a:effectLst/>
            </a:endParaRPr>
          </a:p>
        </p:txBody>
      </p:sp>
      <p:sp>
        <p:nvSpPr>
          <p:cNvPr id="4" name="Title 3">
            <a:extLst>
              <a:ext uri="{FF2B5EF4-FFF2-40B4-BE49-F238E27FC236}">
                <a16:creationId xmlns:a16="http://schemas.microsoft.com/office/drawing/2014/main" id="{B9D358E9-FB5A-E473-BA22-3153F24EEEA5}"/>
              </a:ext>
            </a:extLst>
          </p:cNvPr>
          <p:cNvSpPr>
            <a:spLocks noGrp="1"/>
          </p:cNvSpPr>
          <p:nvPr>
            <p:ph type="title"/>
          </p:nvPr>
        </p:nvSpPr>
        <p:spPr/>
        <p:txBody>
          <a:bodyPr anchor="b">
            <a:normAutofit/>
          </a:bodyPr>
          <a:lstStyle/>
          <a:p>
            <a:r>
              <a:rPr lang="en-US" dirty="0"/>
              <a:t>Ansible - Yaml</a:t>
            </a:r>
          </a:p>
        </p:txBody>
      </p:sp>
    </p:spTree>
    <p:extLst>
      <p:ext uri="{BB962C8B-B14F-4D97-AF65-F5344CB8AC3E}">
        <p14:creationId xmlns:p14="http://schemas.microsoft.com/office/powerpoint/2010/main" val="2179584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0894F7B-3F9A-DB66-74EB-07919D6DF889}"/>
              </a:ext>
            </a:extLst>
          </p:cNvPr>
          <p:cNvSpPr txBox="1">
            <a:spLocks noGrp="1"/>
          </p:cNvSpPr>
          <p:nvPr>
            <p:ph sz="quarter" idx="13"/>
          </p:nvPr>
        </p:nvSpPr>
        <p:spPr>
          <a:xfrm>
            <a:off x="771525" y="1600200"/>
            <a:ext cx="10677525" cy="2725361"/>
          </a:xfrm>
          <a:prstGeom prst="rect">
            <a:avLst/>
          </a:prstGeom>
          <a:noFill/>
        </p:spPr>
        <p:txBody>
          <a:bodyPr wrap="square" rtlCol="0">
            <a:spAutoFit/>
          </a:bodyPr>
          <a:lstStyle/>
          <a:p>
            <a:pPr>
              <a:lnSpc>
                <a:spcPct val="150000"/>
              </a:lnSpc>
              <a:buNone/>
            </a:pPr>
            <a:r>
              <a:rPr lang="en-IN" sz="1800" b="1" dirty="0">
                <a:solidFill>
                  <a:schemeClr val="accent5"/>
                </a:solidFill>
                <a:effectLst/>
              </a:rPr>
              <a:t>Key Features of YAML:</a:t>
            </a:r>
          </a:p>
          <a:p>
            <a:pPr marL="285750" indent="-285750">
              <a:lnSpc>
                <a:spcPct val="150000"/>
              </a:lnSpc>
              <a:buFont typeface="Arial" panose="020B0604020202020204" pitchFamily="34" charset="0"/>
              <a:buChar char="•"/>
            </a:pPr>
            <a:r>
              <a:rPr lang="en-IN" sz="1800" b="1" dirty="0">
                <a:solidFill>
                  <a:schemeClr val="accent5"/>
                </a:solidFill>
                <a:effectLst/>
              </a:rPr>
              <a:t>Human-friendly:</a:t>
            </a:r>
            <a:r>
              <a:rPr lang="en-IN" sz="1800" dirty="0">
                <a:effectLst/>
              </a:rPr>
              <a:t> Uses </a:t>
            </a:r>
            <a:r>
              <a:rPr lang="en-IN" sz="1800" b="1" dirty="0">
                <a:effectLst/>
              </a:rPr>
              <a:t>indentation</a:t>
            </a:r>
            <a:r>
              <a:rPr lang="en-IN" sz="1800" dirty="0">
                <a:effectLst/>
              </a:rPr>
              <a:t> and minimal punctuation for clarity.</a:t>
            </a:r>
          </a:p>
          <a:p>
            <a:pPr marL="285750" indent="-285750">
              <a:lnSpc>
                <a:spcPct val="150000"/>
              </a:lnSpc>
              <a:buFont typeface="Arial" panose="020B0604020202020204" pitchFamily="34" charset="0"/>
              <a:buChar char="•"/>
            </a:pPr>
            <a:r>
              <a:rPr lang="en-IN" sz="1800" b="1" dirty="0">
                <a:solidFill>
                  <a:schemeClr val="accent5"/>
                </a:solidFill>
                <a:effectLst/>
              </a:rPr>
              <a:t>Versatile:</a:t>
            </a:r>
            <a:r>
              <a:rPr lang="en-IN" sz="1800" dirty="0">
                <a:effectLst/>
              </a:rPr>
              <a:t> Supports complex data types and structures.</a:t>
            </a:r>
          </a:p>
          <a:p>
            <a:pPr marL="285750" indent="-285750">
              <a:lnSpc>
                <a:spcPct val="150000"/>
              </a:lnSpc>
              <a:buFont typeface="Arial" panose="020B0604020202020204" pitchFamily="34" charset="0"/>
              <a:buChar char="•"/>
            </a:pPr>
            <a:r>
              <a:rPr lang="en-IN" sz="1800" b="1" dirty="0">
                <a:solidFill>
                  <a:schemeClr val="accent5"/>
                </a:solidFill>
                <a:effectLst/>
              </a:rPr>
              <a:t>Language-independent:</a:t>
            </a:r>
            <a:r>
              <a:rPr lang="en-IN" sz="1800" dirty="0">
                <a:effectLst/>
              </a:rPr>
              <a:t> Works across various programming languages.</a:t>
            </a:r>
          </a:p>
          <a:p>
            <a:pPr marL="285750" indent="-285750">
              <a:lnSpc>
                <a:spcPct val="150000"/>
              </a:lnSpc>
              <a:buFont typeface="Arial" panose="020B0604020202020204" pitchFamily="34" charset="0"/>
              <a:buChar char="•"/>
            </a:pPr>
            <a:r>
              <a:rPr lang="en-IN" sz="1800" b="1" dirty="0">
                <a:solidFill>
                  <a:schemeClr val="accent5"/>
                </a:solidFill>
                <a:effectLst/>
              </a:rPr>
              <a:t>Widely used:</a:t>
            </a:r>
            <a:r>
              <a:rPr lang="en-IN" sz="1800" dirty="0">
                <a:effectLst/>
              </a:rPr>
              <a:t> Common in DevOps, CI/CD, and configuration management.</a:t>
            </a:r>
          </a:p>
          <a:p>
            <a:endParaRPr lang="en-US" dirty="0"/>
          </a:p>
        </p:txBody>
      </p:sp>
      <p:sp>
        <p:nvSpPr>
          <p:cNvPr id="4" name="Title 3">
            <a:extLst>
              <a:ext uri="{FF2B5EF4-FFF2-40B4-BE49-F238E27FC236}">
                <a16:creationId xmlns:a16="http://schemas.microsoft.com/office/drawing/2014/main" id="{AB33A98F-A038-886C-BB8C-13D0746AC010}"/>
              </a:ext>
            </a:extLst>
          </p:cNvPr>
          <p:cNvSpPr>
            <a:spLocks noGrp="1"/>
          </p:cNvSpPr>
          <p:nvPr>
            <p:ph type="title"/>
          </p:nvPr>
        </p:nvSpPr>
        <p:spPr/>
        <p:txBody>
          <a:bodyPr/>
          <a:lstStyle/>
          <a:p>
            <a:r>
              <a:rPr lang="en-US" dirty="0"/>
              <a:t>Ansible – Yaml - Key Features</a:t>
            </a:r>
          </a:p>
        </p:txBody>
      </p:sp>
    </p:spTree>
    <p:extLst>
      <p:ext uri="{BB962C8B-B14F-4D97-AF65-F5344CB8AC3E}">
        <p14:creationId xmlns:p14="http://schemas.microsoft.com/office/powerpoint/2010/main" val="1029570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FA3A96A-DF41-31F5-64DC-7C324E0737A5}"/>
              </a:ext>
            </a:extLst>
          </p:cNvPr>
          <p:cNvSpPr>
            <a:spLocks noGrp="1"/>
          </p:cNvSpPr>
          <p:nvPr>
            <p:ph type="title"/>
          </p:nvPr>
        </p:nvSpPr>
        <p:spPr>
          <a:xfrm>
            <a:off x="768875" y="182403"/>
            <a:ext cx="10671048" cy="616494"/>
          </a:xfrm>
        </p:spPr>
        <p:txBody>
          <a:bodyPr/>
          <a:lstStyle/>
          <a:p>
            <a:r>
              <a:rPr lang="en-US" dirty="0"/>
              <a:t>Ansible – Yaml – DataTypes </a:t>
            </a:r>
          </a:p>
        </p:txBody>
      </p:sp>
      <p:graphicFrame>
        <p:nvGraphicFramePr>
          <p:cNvPr id="8" name="Content Placeholder 8">
            <a:extLst>
              <a:ext uri="{FF2B5EF4-FFF2-40B4-BE49-F238E27FC236}">
                <a16:creationId xmlns:a16="http://schemas.microsoft.com/office/drawing/2014/main" id="{92DD8D13-EC72-CD37-ADDE-845AF11B73EE}"/>
              </a:ext>
            </a:extLst>
          </p:cNvPr>
          <p:cNvGraphicFramePr>
            <a:graphicFrameLocks noGrp="1"/>
          </p:cNvGraphicFramePr>
          <p:nvPr>
            <p:ph sz="quarter" idx="13"/>
            <p:extLst>
              <p:ext uri="{D42A27DB-BD31-4B8C-83A1-F6EECF244321}">
                <p14:modId xmlns:p14="http://schemas.microsoft.com/office/powerpoint/2010/main" val="3583960573"/>
              </p:ext>
            </p:extLst>
          </p:nvPr>
        </p:nvGraphicFramePr>
        <p:xfrm>
          <a:off x="768875" y="951243"/>
          <a:ext cx="10215845" cy="5615226"/>
        </p:xfrm>
        <a:graphic>
          <a:graphicData uri="http://schemas.openxmlformats.org/drawingml/2006/table">
            <a:tbl>
              <a:tblPr firstRow="1" bandRow="1"/>
              <a:tblGrid>
                <a:gridCol w="2355733">
                  <a:extLst>
                    <a:ext uri="{9D8B030D-6E8A-4147-A177-3AD203B41FA5}">
                      <a16:colId xmlns:a16="http://schemas.microsoft.com/office/drawing/2014/main" val="2403199167"/>
                    </a:ext>
                  </a:extLst>
                </a:gridCol>
                <a:gridCol w="3861607">
                  <a:extLst>
                    <a:ext uri="{9D8B030D-6E8A-4147-A177-3AD203B41FA5}">
                      <a16:colId xmlns:a16="http://schemas.microsoft.com/office/drawing/2014/main" val="1970429638"/>
                    </a:ext>
                  </a:extLst>
                </a:gridCol>
                <a:gridCol w="3998505">
                  <a:extLst>
                    <a:ext uri="{9D8B030D-6E8A-4147-A177-3AD203B41FA5}">
                      <a16:colId xmlns:a16="http://schemas.microsoft.com/office/drawing/2014/main" val="1958826341"/>
                    </a:ext>
                  </a:extLst>
                </a:gridCol>
              </a:tblGrid>
              <a:tr h="302067">
                <a:tc>
                  <a:txBody>
                    <a:bodyPr/>
                    <a:lstStyle/>
                    <a:p>
                      <a:pPr algn="l">
                        <a:lnSpc>
                          <a:spcPct val="100000"/>
                        </a:lnSpc>
                        <a:buNone/>
                      </a:pPr>
                      <a:r>
                        <a:rPr lang="en-IN" sz="1600" b="1" dirty="0">
                          <a:effectLst/>
                          <a:latin typeface="+mn-lt"/>
                        </a:rPr>
                        <a:t>Data Types</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00000"/>
                        </a:lnSpc>
                        <a:buNone/>
                      </a:pPr>
                      <a:r>
                        <a:rPr lang="en-IN" sz="1200" b="1" dirty="0">
                          <a:effectLst/>
                          <a:latin typeface="+mn-lt"/>
                        </a:rPr>
                        <a:t>Description</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00000"/>
                        </a:lnSpc>
                        <a:buNone/>
                      </a:pPr>
                      <a:r>
                        <a:rPr lang="en-IN" sz="1200" b="1" dirty="0">
                          <a:effectLst/>
                          <a:latin typeface="+mn-lt"/>
                        </a:rPr>
                        <a:t>Example</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252137106"/>
                  </a:ext>
                </a:extLst>
              </a:tr>
              <a:tr h="0">
                <a:tc>
                  <a:txBody>
                    <a:bodyPr/>
                    <a:lstStyle/>
                    <a:p>
                      <a:pPr algn="l">
                        <a:lnSpc>
                          <a:spcPct val="100000"/>
                        </a:lnSpc>
                        <a:buNone/>
                      </a:pPr>
                      <a:r>
                        <a:rPr lang="en-IN" sz="1600" b="1" dirty="0">
                          <a:effectLst/>
                          <a:latin typeface="+mn-lt"/>
                        </a:rPr>
                        <a:t>Variables</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dirty="0">
                          <a:effectLst/>
                          <a:latin typeface="+mn-lt"/>
                        </a:rPr>
                        <a:t>Single value: string, integer, float, bool</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00000"/>
                        </a:lnSpc>
                      </a:pPr>
                      <a:r>
                        <a:rPr lang="en-IN" sz="1200" dirty="0">
                          <a:effectLst/>
                          <a:latin typeface="+mn-lt"/>
                        </a:rPr>
                        <a:t>make: Toyota</a:t>
                      </a:r>
                    </a:p>
                    <a:p>
                      <a:pPr algn="l">
                        <a:lnSpc>
                          <a:spcPct val="100000"/>
                        </a:lnSpc>
                      </a:pPr>
                      <a:r>
                        <a:rPr lang="en-IN" sz="1200" dirty="0">
                          <a:effectLst/>
                          <a:latin typeface="+mn-lt"/>
                        </a:rPr>
                        <a:t>year: 2022</a:t>
                      </a:r>
                    </a:p>
                    <a:p>
                      <a:pPr algn="l">
                        <a:lnSpc>
                          <a:spcPct val="100000"/>
                        </a:lnSpc>
                      </a:pPr>
                      <a:r>
                        <a:rPr lang="en-IN" sz="1200" dirty="0" err="1">
                          <a:effectLst/>
                          <a:latin typeface="+mn-lt"/>
                        </a:rPr>
                        <a:t>is_electric</a:t>
                      </a:r>
                      <a:r>
                        <a:rPr lang="en-IN" sz="1200" dirty="0">
                          <a:effectLst/>
                          <a:latin typeface="+mn-lt"/>
                        </a:rPr>
                        <a:t>: false</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2118979503"/>
                  </a:ext>
                </a:extLst>
              </a:tr>
              <a:tr h="0">
                <a:tc>
                  <a:txBody>
                    <a:bodyPr/>
                    <a:lstStyle/>
                    <a:p>
                      <a:pPr algn="l">
                        <a:lnSpc>
                          <a:spcPct val="100000"/>
                        </a:lnSpc>
                        <a:buNone/>
                      </a:pPr>
                      <a:r>
                        <a:rPr lang="en-IN" sz="1600" b="1" dirty="0">
                          <a:effectLst/>
                          <a:latin typeface="+mn-lt"/>
                        </a:rPr>
                        <a:t>Lists</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dirty="0">
                          <a:effectLst/>
                          <a:latin typeface="+mn-lt"/>
                        </a:rPr>
                        <a:t>Ordered list (array)</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00000"/>
                        </a:lnSpc>
                      </a:pPr>
                      <a:r>
                        <a:rPr lang="en-IN" sz="1200" b="0" i="0" kern="1200" dirty="0">
                          <a:solidFill>
                            <a:schemeClr val="tx1"/>
                          </a:solidFill>
                          <a:effectLst/>
                          <a:latin typeface="+mn-lt"/>
                          <a:ea typeface="+mn-ea"/>
                          <a:cs typeface="+mn-cs"/>
                        </a:rPr>
                        <a:t>- Air Conditioning</a:t>
                      </a:r>
                    </a:p>
                    <a:p>
                      <a:pPr algn="l">
                        <a:lnSpc>
                          <a:spcPct val="100000"/>
                        </a:lnSpc>
                      </a:pPr>
                      <a:r>
                        <a:rPr lang="en-IN" sz="1200" b="0" i="0" kern="1200" dirty="0">
                          <a:solidFill>
                            <a:schemeClr val="tx1"/>
                          </a:solidFill>
                          <a:effectLst/>
                          <a:latin typeface="+mn-lt"/>
                          <a:ea typeface="+mn-ea"/>
                          <a:cs typeface="+mn-cs"/>
                        </a:rPr>
                        <a:t>- Bluetooth</a:t>
                      </a:r>
                    </a:p>
                    <a:p>
                      <a:pPr algn="l">
                        <a:lnSpc>
                          <a:spcPct val="100000"/>
                        </a:lnSpc>
                      </a:pPr>
                      <a:r>
                        <a:rPr lang="en-IN" sz="1200" b="0" i="0" kern="1200" dirty="0">
                          <a:solidFill>
                            <a:schemeClr val="tx1"/>
                          </a:solidFill>
                          <a:effectLst/>
                          <a:latin typeface="+mn-lt"/>
                          <a:ea typeface="+mn-ea"/>
                          <a:cs typeface="+mn-cs"/>
                        </a:rPr>
                        <a:t>- Backup Camera</a:t>
                      </a:r>
                    </a:p>
                    <a:p>
                      <a:pPr algn="l">
                        <a:lnSpc>
                          <a:spcPct val="100000"/>
                        </a:lnSpc>
                      </a:pPr>
                      <a:r>
                        <a:rPr lang="en-IN" sz="1200" b="1" i="0" kern="1200" dirty="0">
                          <a:solidFill>
                            <a:schemeClr val="tx1"/>
                          </a:solidFill>
                          <a:effectLst/>
                          <a:latin typeface="+mn-lt"/>
                          <a:ea typeface="+mn-ea"/>
                          <a:cs typeface="+mn-cs"/>
                        </a:rPr>
                        <a:t>List - In-Line</a:t>
                      </a:r>
                      <a:endParaRPr lang="en-IN" sz="1200" b="0" i="0" kern="1200" dirty="0">
                        <a:solidFill>
                          <a:schemeClr val="tx1"/>
                        </a:solidFill>
                        <a:effectLst/>
                        <a:latin typeface="+mn-lt"/>
                        <a:ea typeface="+mn-ea"/>
                        <a:cs typeface="+mn-cs"/>
                      </a:endParaRPr>
                    </a:p>
                    <a:p>
                      <a:pPr algn="l">
                        <a:lnSpc>
                          <a:spcPct val="100000"/>
                        </a:lnSpc>
                      </a:pPr>
                      <a:r>
                        <a:rPr lang="en-IN" sz="1200" b="0" i="0" kern="1200" dirty="0" err="1">
                          <a:solidFill>
                            <a:schemeClr val="tx1"/>
                          </a:solidFill>
                          <a:effectLst/>
                          <a:latin typeface="+mn-lt"/>
                          <a:ea typeface="+mn-ea"/>
                          <a:cs typeface="+mn-cs"/>
                        </a:rPr>
                        <a:t>colors</a:t>
                      </a:r>
                      <a:r>
                        <a:rPr lang="en-IN" sz="1200" b="0" i="0" kern="1200" dirty="0">
                          <a:solidFill>
                            <a:schemeClr val="tx1"/>
                          </a:solidFill>
                          <a:effectLst/>
                          <a:latin typeface="+mn-lt"/>
                          <a:ea typeface="+mn-ea"/>
                          <a:cs typeface="+mn-cs"/>
                        </a:rPr>
                        <a:t>: [Red, Blue, Black]</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730253718"/>
                  </a:ext>
                </a:extLst>
              </a:tr>
              <a:tr h="0">
                <a:tc>
                  <a:txBody>
                    <a:bodyPr/>
                    <a:lstStyle/>
                    <a:p>
                      <a:pPr algn="l">
                        <a:lnSpc>
                          <a:spcPct val="100000"/>
                        </a:lnSpc>
                        <a:buNone/>
                      </a:pPr>
                      <a:r>
                        <a:rPr lang="en-IN" sz="1600" b="1" i="0" kern="1200" dirty="0">
                          <a:solidFill>
                            <a:schemeClr val="tx1"/>
                          </a:solidFill>
                          <a:effectLst/>
                          <a:latin typeface="+mn-lt"/>
                          <a:ea typeface="+mn-ea"/>
                          <a:cs typeface="+mn-cs"/>
                        </a:rPr>
                        <a:t>Dictionary</a:t>
                      </a:r>
                      <a:endParaRPr lang="en-IN" sz="1600" b="1" dirty="0">
                        <a:effectLst/>
                        <a:latin typeface="+mn-lt"/>
                      </a:endParaRP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00000"/>
                        </a:lnSpc>
                      </a:pPr>
                      <a:r>
                        <a:rPr lang="en-IN" sz="1200" b="0" dirty="0">
                          <a:effectLst/>
                          <a:latin typeface="+mn-lt"/>
                        </a:rPr>
                        <a:t>Key-value pairs (dictionary)</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00000"/>
                        </a:lnSpc>
                      </a:pPr>
                      <a:r>
                        <a:rPr lang="en-IN" sz="1200" b="0" i="0" kern="1200" dirty="0">
                          <a:solidFill>
                            <a:schemeClr val="tx1"/>
                          </a:solidFill>
                          <a:effectLst/>
                          <a:latin typeface="+mn-lt"/>
                          <a:ea typeface="+mn-ea"/>
                          <a:cs typeface="+mn-cs"/>
                        </a:rPr>
                        <a:t>engine:</a:t>
                      </a:r>
                    </a:p>
                    <a:p>
                      <a:pPr algn="l">
                        <a:lnSpc>
                          <a:spcPct val="100000"/>
                        </a:lnSpc>
                      </a:pPr>
                      <a:r>
                        <a:rPr lang="en-IN" sz="1200" b="0" i="0" kern="1200" dirty="0">
                          <a:solidFill>
                            <a:schemeClr val="tx1"/>
                          </a:solidFill>
                          <a:effectLst/>
                          <a:latin typeface="+mn-lt"/>
                          <a:ea typeface="+mn-ea"/>
                          <a:cs typeface="+mn-cs"/>
                        </a:rPr>
                        <a:t>  type: petrol</a:t>
                      </a:r>
                    </a:p>
                    <a:p>
                      <a:pPr algn="l">
                        <a:lnSpc>
                          <a:spcPct val="100000"/>
                        </a:lnSpc>
                      </a:pPr>
                      <a:r>
                        <a:rPr lang="en-IN" sz="1200" b="0" i="0" kern="1200" dirty="0">
                          <a:solidFill>
                            <a:schemeClr val="tx1"/>
                          </a:solidFill>
                          <a:effectLst/>
                          <a:latin typeface="+mn-lt"/>
                          <a:ea typeface="+mn-ea"/>
                          <a:cs typeface="+mn-cs"/>
                        </a:rPr>
                        <a:t>  horsepower: 150</a:t>
                      </a:r>
                    </a:p>
                    <a:p>
                      <a:pPr algn="l">
                        <a:lnSpc>
                          <a:spcPct val="100000"/>
                        </a:lnSpc>
                      </a:pPr>
                      <a:r>
                        <a:rPr lang="en-IN" sz="1200" b="0" i="0" kern="1200" dirty="0">
                          <a:solidFill>
                            <a:schemeClr val="tx1"/>
                          </a:solidFill>
                          <a:effectLst/>
                          <a:latin typeface="+mn-lt"/>
                          <a:ea typeface="+mn-ea"/>
                          <a:cs typeface="+mn-cs"/>
                        </a:rPr>
                        <a:t>  turbo: false</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890518241"/>
                  </a:ext>
                </a:extLst>
              </a:tr>
              <a:tr h="0">
                <a:tc>
                  <a:txBody>
                    <a:bodyPr/>
                    <a:lstStyle/>
                    <a:p>
                      <a:pPr algn="l">
                        <a:lnSpc>
                          <a:spcPct val="100000"/>
                        </a:lnSpc>
                        <a:buNone/>
                      </a:pPr>
                      <a:r>
                        <a:rPr lang="en-IN" sz="1600" b="1" i="0" kern="1200" dirty="0">
                          <a:solidFill>
                            <a:schemeClr val="tx1"/>
                          </a:solidFill>
                          <a:effectLst/>
                          <a:latin typeface="+mn-lt"/>
                          <a:ea typeface="+mn-ea"/>
                          <a:cs typeface="+mn-cs"/>
                        </a:rPr>
                        <a:t>Multi-Line String</a:t>
                      </a:r>
                      <a:endParaRPr lang="en-IN" sz="1600" b="1" dirty="0">
                        <a:effectLst/>
                        <a:latin typeface="+mn-lt"/>
                      </a:endParaRP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00000"/>
                        </a:lnSpc>
                        <a:buNone/>
                      </a:pPr>
                      <a:r>
                        <a:rPr lang="en-IN" sz="1200" b="0" i="0" kern="1200" dirty="0">
                          <a:solidFill>
                            <a:schemeClr val="tx1"/>
                          </a:solidFill>
                          <a:effectLst/>
                          <a:latin typeface="+mn-lt"/>
                          <a:ea typeface="+mn-ea"/>
                          <a:cs typeface="+mn-cs"/>
                        </a:rPr>
                        <a:t>Use the pipe (|) for preserving line breaks.</a:t>
                      </a:r>
                      <a:endParaRPr lang="en-IN" sz="1200" dirty="0">
                        <a:effectLst/>
                        <a:latin typeface="+mn-lt"/>
                      </a:endParaRP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00000"/>
                        </a:lnSpc>
                      </a:pPr>
                      <a:r>
                        <a:rPr lang="en-IN" sz="1200" b="0" i="0" kern="1200" dirty="0">
                          <a:solidFill>
                            <a:schemeClr val="tx1"/>
                          </a:solidFill>
                          <a:effectLst/>
                          <a:latin typeface="+mn-lt"/>
                          <a:ea typeface="+mn-ea"/>
                          <a:cs typeface="+mn-cs"/>
                        </a:rPr>
                        <a:t>description: |</a:t>
                      </a:r>
                    </a:p>
                    <a:p>
                      <a:pPr algn="l">
                        <a:lnSpc>
                          <a:spcPct val="100000"/>
                        </a:lnSpc>
                      </a:pPr>
                      <a:r>
                        <a:rPr lang="en-IN" sz="1200" b="0" i="0" kern="1200" dirty="0">
                          <a:solidFill>
                            <a:schemeClr val="tx1"/>
                          </a:solidFill>
                          <a:effectLst/>
                          <a:latin typeface="+mn-lt"/>
                          <a:ea typeface="+mn-ea"/>
                          <a:cs typeface="+mn-cs"/>
                        </a:rPr>
                        <a:t>This car is designed for comfort and efficiency.</a:t>
                      </a:r>
                    </a:p>
                    <a:p>
                      <a:pPr algn="l">
                        <a:lnSpc>
                          <a:spcPct val="100000"/>
                        </a:lnSpc>
                      </a:pPr>
                      <a:r>
                        <a:rPr lang="en-IN" sz="1200" b="0" i="0" kern="1200" dirty="0">
                          <a:solidFill>
                            <a:schemeClr val="tx1"/>
                          </a:solidFill>
                          <a:effectLst/>
                          <a:latin typeface="+mn-lt"/>
                          <a:ea typeface="+mn-ea"/>
                          <a:cs typeface="+mn-cs"/>
                        </a:rPr>
                        <a:t>It features advanced safety systems.</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544980282"/>
                  </a:ext>
                </a:extLst>
              </a:tr>
              <a:tr h="505254">
                <a:tc>
                  <a:txBody>
                    <a:bodyPr/>
                    <a:lstStyle/>
                    <a:p>
                      <a:pPr algn="l">
                        <a:lnSpc>
                          <a:spcPct val="100000"/>
                        </a:lnSpc>
                      </a:pPr>
                      <a:r>
                        <a:rPr lang="en-IN" sz="1600" b="1" i="0" kern="1200" dirty="0">
                          <a:solidFill>
                            <a:schemeClr val="tx1"/>
                          </a:solidFill>
                          <a:effectLst/>
                          <a:latin typeface="+mn-lt"/>
                          <a:ea typeface="+mn-ea"/>
                          <a:cs typeface="+mn-cs"/>
                        </a:rPr>
                        <a:t>Anchor &amp; Alias</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00000"/>
                        </a:lnSpc>
                        <a:buNone/>
                      </a:pPr>
                      <a:r>
                        <a:rPr lang="en-IN" sz="1200" dirty="0">
                          <a:effectLst/>
                          <a:latin typeface="+mn-lt"/>
                        </a:rPr>
                        <a:t>Specify the Default  values</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00000"/>
                        </a:lnSpc>
                      </a:pPr>
                      <a:r>
                        <a:rPr lang="en-IN" sz="1200" dirty="0" err="1">
                          <a:effectLst/>
                          <a:latin typeface="+mn-lt"/>
                        </a:rPr>
                        <a:t>default_features</a:t>
                      </a:r>
                      <a:r>
                        <a:rPr lang="en-IN" sz="1200" b="1" dirty="0">
                          <a:effectLst/>
                          <a:latin typeface="+mn-lt"/>
                        </a:rPr>
                        <a:t>: &amp;defaults</a:t>
                      </a:r>
                    </a:p>
                    <a:p>
                      <a:pPr algn="l">
                        <a:lnSpc>
                          <a:spcPct val="100000"/>
                        </a:lnSpc>
                      </a:pPr>
                      <a:r>
                        <a:rPr lang="en-IN" sz="1200" dirty="0">
                          <a:effectLst/>
                          <a:latin typeface="+mn-lt"/>
                        </a:rPr>
                        <a:t>  - Air Conditioning</a:t>
                      </a:r>
                    </a:p>
                    <a:p>
                      <a:pPr algn="l">
                        <a:lnSpc>
                          <a:spcPct val="100000"/>
                        </a:lnSpc>
                      </a:pPr>
                      <a:r>
                        <a:rPr lang="en-IN" sz="1200" dirty="0">
                          <a:effectLst/>
                          <a:latin typeface="+mn-lt"/>
                        </a:rPr>
                        <a:t>  - Power Steering</a:t>
                      </a:r>
                    </a:p>
                    <a:p>
                      <a:pPr algn="l">
                        <a:lnSpc>
                          <a:spcPct val="100000"/>
                        </a:lnSpc>
                      </a:pPr>
                      <a:r>
                        <a:rPr lang="en-IN" sz="1200" dirty="0">
                          <a:effectLst/>
                          <a:latin typeface="+mn-lt"/>
                        </a:rPr>
                        <a:t>  sedan:</a:t>
                      </a:r>
                    </a:p>
                    <a:p>
                      <a:pPr algn="l">
                        <a:lnSpc>
                          <a:spcPct val="100000"/>
                        </a:lnSpc>
                      </a:pPr>
                      <a:r>
                        <a:rPr lang="en-IN" sz="1200" dirty="0">
                          <a:effectLst/>
                          <a:latin typeface="+mn-lt"/>
                        </a:rPr>
                        <a:t>    features:</a:t>
                      </a:r>
                    </a:p>
                    <a:p>
                      <a:pPr algn="l">
                        <a:lnSpc>
                          <a:spcPct val="100000"/>
                        </a:lnSpc>
                      </a:pPr>
                      <a:r>
                        <a:rPr lang="en-IN" sz="1200" dirty="0">
                          <a:effectLst/>
                          <a:latin typeface="+mn-lt"/>
                        </a:rPr>
                        <a:t>       </a:t>
                      </a:r>
                      <a:r>
                        <a:rPr lang="en-IN" sz="1200" b="1" dirty="0">
                          <a:effectLst/>
                          <a:latin typeface="+mn-lt"/>
                        </a:rPr>
                        <a:t>&lt;&lt;: *defaults</a:t>
                      </a:r>
                    </a:p>
                    <a:p>
                      <a:pPr algn="l">
                        <a:lnSpc>
                          <a:spcPct val="100000"/>
                        </a:lnSpc>
                      </a:pPr>
                      <a:r>
                        <a:rPr lang="en-IN" sz="1200" dirty="0">
                          <a:effectLst/>
                          <a:latin typeface="+mn-lt"/>
                        </a:rPr>
                        <a:t>       - Sunroof</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1486147629"/>
                  </a:ext>
                </a:extLst>
              </a:tr>
              <a:tr h="661412">
                <a:tc>
                  <a:txBody>
                    <a:bodyPr/>
                    <a:lstStyle/>
                    <a:p>
                      <a:pPr algn="l">
                        <a:lnSpc>
                          <a:spcPct val="100000"/>
                        </a:lnSpc>
                      </a:pPr>
                      <a:r>
                        <a:rPr lang="en-IN" sz="1600" b="1" dirty="0">
                          <a:effectLst/>
                          <a:latin typeface="+mn-lt"/>
                        </a:rPr>
                        <a:t>Explicit Typing with Tags</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gn="l">
                        <a:lnSpc>
                          <a:spcPct val="100000"/>
                        </a:lnSpc>
                        <a:buNone/>
                      </a:pPr>
                      <a:r>
                        <a:rPr lang="en-IN" sz="1200" dirty="0">
                          <a:effectLst/>
                          <a:latin typeface="+mn-lt"/>
                        </a:rPr>
                        <a:t>Specifying the variable type while declaration</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tc>
                  <a:txBody>
                    <a:bodyPr/>
                    <a:lstStyle/>
                    <a:p>
                      <a:pPr algn="l">
                        <a:lnSpc>
                          <a:spcPct val="100000"/>
                        </a:lnSpc>
                      </a:pPr>
                      <a:r>
                        <a:rPr lang="en-IN" sz="1200" b="0" i="0" kern="1200" dirty="0">
                          <a:solidFill>
                            <a:schemeClr val="tx1"/>
                          </a:solidFill>
                          <a:effectLst/>
                          <a:latin typeface="+mn-lt"/>
                          <a:ea typeface="+mn-ea"/>
                          <a:cs typeface="+mn-cs"/>
                        </a:rPr>
                        <a:t>price: !!int 25000</a:t>
                      </a:r>
                    </a:p>
                    <a:p>
                      <a:pPr algn="l">
                        <a:lnSpc>
                          <a:spcPct val="100000"/>
                        </a:lnSpc>
                      </a:pPr>
                      <a:r>
                        <a:rPr lang="en-IN" sz="1200" b="0" i="0" kern="1200" dirty="0" err="1">
                          <a:solidFill>
                            <a:schemeClr val="tx1"/>
                          </a:solidFill>
                          <a:effectLst/>
                          <a:latin typeface="+mn-lt"/>
                          <a:ea typeface="+mn-ea"/>
                          <a:cs typeface="+mn-cs"/>
                        </a:rPr>
                        <a:t>is_new</a:t>
                      </a:r>
                      <a:r>
                        <a:rPr lang="en-IN" sz="1200" b="0" i="0" kern="1200" dirty="0">
                          <a:solidFill>
                            <a:schemeClr val="tx1"/>
                          </a:solidFill>
                          <a:effectLst/>
                          <a:latin typeface="+mn-lt"/>
                          <a:ea typeface="+mn-ea"/>
                          <a:cs typeface="+mn-cs"/>
                        </a:rPr>
                        <a:t>: !!bool true</a:t>
                      </a:r>
                    </a:p>
                    <a:p>
                      <a:pPr algn="l">
                        <a:lnSpc>
                          <a:spcPct val="100000"/>
                        </a:lnSpc>
                      </a:pPr>
                      <a:r>
                        <a:rPr lang="en-IN" sz="1200" b="0" i="0" kern="1200" dirty="0">
                          <a:solidFill>
                            <a:schemeClr val="tx1"/>
                          </a:solidFill>
                          <a:effectLst/>
                          <a:latin typeface="+mn-lt"/>
                          <a:ea typeface="+mn-ea"/>
                          <a:cs typeface="+mn-cs"/>
                        </a:rPr>
                        <a:t>model: !!str Corolla</a:t>
                      </a:r>
                    </a:p>
                  </a:txBody>
                  <a:tcPr marL="57099" marR="57099" marT="57099" marB="57099"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bg1"/>
                    </a:solidFill>
                  </a:tcPr>
                </a:tc>
                <a:extLst>
                  <a:ext uri="{0D108BD9-81ED-4DB2-BD59-A6C34878D82A}">
                    <a16:rowId xmlns:a16="http://schemas.microsoft.com/office/drawing/2014/main" val="3144123449"/>
                  </a:ext>
                </a:extLst>
              </a:tr>
            </a:tbl>
          </a:graphicData>
        </a:graphic>
      </p:graphicFrame>
    </p:spTree>
    <p:extLst>
      <p:ext uri="{BB962C8B-B14F-4D97-AF65-F5344CB8AC3E}">
        <p14:creationId xmlns:p14="http://schemas.microsoft.com/office/powerpoint/2010/main" val="3331050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0B64C3-F921-3BDA-66C3-4289E4BF0D48}"/>
              </a:ext>
            </a:extLst>
          </p:cNvPr>
          <p:cNvSpPr>
            <a:spLocks noGrp="1"/>
          </p:cNvSpPr>
          <p:nvPr>
            <p:ph type="body" sz="quarter" idx="43"/>
          </p:nvPr>
        </p:nvSpPr>
        <p:spPr>
          <a:xfrm>
            <a:off x="762000" y="1247460"/>
            <a:ext cx="10687050" cy="3512265"/>
          </a:xfrm>
        </p:spPr>
        <p:txBody>
          <a:bodyPr/>
          <a:lstStyle/>
          <a:p>
            <a:pPr marL="285750" indent="-285750">
              <a:lnSpc>
                <a:spcPct val="150000"/>
              </a:lnSpc>
              <a:buFont typeface="Arial" panose="020B0604020202020204" pitchFamily="34" charset="0"/>
              <a:buChar char="•"/>
            </a:pPr>
            <a:r>
              <a:rPr lang="en-US" b="1" dirty="0">
                <a:solidFill>
                  <a:schemeClr val="accent5"/>
                </a:solidFill>
              </a:rPr>
              <a:t>Consistency:</a:t>
            </a:r>
            <a:r>
              <a:rPr lang="en-US" dirty="0"/>
              <a:t> Maintains a stable, predictable environment by enforcing a known baseline configuration across systems.</a:t>
            </a:r>
          </a:p>
          <a:p>
            <a:pPr marL="285750" indent="-285750">
              <a:lnSpc>
                <a:spcPct val="150000"/>
              </a:lnSpc>
              <a:buFont typeface="Arial" panose="020B0604020202020204" pitchFamily="34" charset="0"/>
              <a:buChar char="•"/>
            </a:pPr>
            <a:r>
              <a:rPr lang="en-US" b="1" dirty="0">
                <a:solidFill>
                  <a:schemeClr val="accent5"/>
                </a:solidFill>
              </a:rPr>
              <a:t>Compliance:</a:t>
            </a:r>
            <a:r>
              <a:rPr lang="en-US" dirty="0">
                <a:solidFill>
                  <a:schemeClr val="accent5"/>
                </a:solidFill>
              </a:rPr>
              <a:t> </a:t>
            </a:r>
            <a:r>
              <a:rPr lang="en-US" dirty="0"/>
              <a:t>Helps organizations meet security, regulatory, and operational requirements by documenting and controlling changes.</a:t>
            </a:r>
          </a:p>
          <a:p>
            <a:pPr marL="285750" indent="-285750">
              <a:lnSpc>
                <a:spcPct val="150000"/>
              </a:lnSpc>
              <a:buFont typeface="Arial" panose="020B0604020202020204" pitchFamily="34" charset="0"/>
              <a:buChar char="•"/>
            </a:pPr>
            <a:r>
              <a:rPr lang="en-US" b="1" dirty="0">
                <a:solidFill>
                  <a:schemeClr val="accent5"/>
                </a:solidFill>
              </a:rPr>
              <a:t>Efficiency:</a:t>
            </a:r>
            <a:r>
              <a:rPr lang="en-US" dirty="0">
                <a:solidFill>
                  <a:schemeClr val="accent5"/>
                </a:solidFill>
              </a:rPr>
              <a:t> </a:t>
            </a:r>
            <a:r>
              <a:rPr lang="en-US" dirty="0"/>
              <a:t>Automates repetitive tasks, reduces manual errors, and streamlines deployment and updates.</a:t>
            </a:r>
          </a:p>
          <a:p>
            <a:pPr marL="285750" indent="-285750">
              <a:lnSpc>
                <a:spcPct val="150000"/>
              </a:lnSpc>
              <a:buFont typeface="Arial" panose="020B0604020202020204" pitchFamily="34" charset="0"/>
              <a:buChar char="•"/>
            </a:pPr>
            <a:r>
              <a:rPr lang="en-US" b="1" dirty="0">
                <a:solidFill>
                  <a:schemeClr val="accent5"/>
                </a:solidFill>
              </a:rPr>
              <a:t>Risk Reduction:</a:t>
            </a:r>
            <a:r>
              <a:rPr lang="en-US" b="1" dirty="0"/>
              <a:t> </a:t>
            </a:r>
            <a:r>
              <a:rPr lang="en-US" dirty="0"/>
              <a:t>Detects and remediates configuration drift (deviation from the desired state), minimizing outages and vulnerabilities.</a:t>
            </a:r>
          </a:p>
          <a:p>
            <a:pPr marL="0" indent="0">
              <a:lnSpc>
                <a:spcPct val="150000"/>
              </a:lnSpc>
              <a:buNone/>
            </a:pPr>
            <a:endParaRPr lang="en-US" dirty="0"/>
          </a:p>
        </p:txBody>
      </p:sp>
      <p:sp>
        <p:nvSpPr>
          <p:cNvPr id="3" name="Title 2">
            <a:extLst>
              <a:ext uri="{FF2B5EF4-FFF2-40B4-BE49-F238E27FC236}">
                <a16:creationId xmlns:a16="http://schemas.microsoft.com/office/drawing/2014/main" id="{82C72A79-7019-2928-9694-576D82111E20}"/>
              </a:ext>
            </a:extLst>
          </p:cNvPr>
          <p:cNvSpPr>
            <a:spLocks noGrp="1"/>
          </p:cNvSpPr>
          <p:nvPr>
            <p:ph type="title"/>
          </p:nvPr>
        </p:nvSpPr>
        <p:spPr/>
        <p:txBody>
          <a:bodyPr/>
          <a:lstStyle/>
          <a:p>
            <a:r>
              <a:rPr lang="en-US" dirty="0"/>
              <a:t>Why Is Configuration Management Required ?</a:t>
            </a:r>
          </a:p>
        </p:txBody>
      </p:sp>
      <p:pic>
        <p:nvPicPr>
          <p:cNvPr id="4" name="Picture 10">
            <a:extLst>
              <a:ext uri="{FF2B5EF4-FFF2-40B4-BE49-F238E27FC236}">
                <a16:creationId xmlns:a16="http://schemas.microsoft.com/office/drawing/2014/main" id="{CE35F402-4317-4648-3130-E549CF59B4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4661" y="4561167"/>
            <a:ext cx="7639939" cy="2314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666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5A3135CE-496A-85BE-7589-E088ED003477}"/>
              </a:ext>
            </a:extLst>
          </p:cNvPr>
          <p:cNvSpPr>
            <a:spLocks noGrp="1"/>
          </p:cNvSpPr>
          <p:nvPr>
            <p:ph type="body" sz="quarter" idx="43"/>
          </p:nvPr>
        </p:nvSpPr>
        <p:spPr>
          <a:xfrm>
            <a:off x="762000" y="1150570"/>
            <a:ext cx="5084064" cy="5383454"/>
          </a:xfrm>
        </p:spPr>
        <p:txBody>
          <a:bodyPr>
            <a:normAutofit fontScale="25000" lnSpcReduction="20000"/>
          </a:bodyPr>
          <a:lstStyle/>
          <a:p>
            <a:pPr>
              <a:lnSpc>
                <a:spcPct val="100000"/>
              </a:lnSpc>
              <a:buNone/>
            </a:pPr>
            <a:r>
              <a:rPr lang="en-IN" sz="1100" kern="0" dirty="0">
                <a:solidFill>
                  <a:srgbClr val="CCCCCC"/>
                </a:solidFill>
                <a:effectLst/>
                <a:ea typeface="Times New Roman" panose="02020603050405020304" pitchFamily="18" charset="0"/>
                <a:cs typeface="Times New Roman" panose="02020603050405020304" pitchFamily="18" charset="0"/>
              </a:rPr>
              <a:t>---</a:t>
            </a:r>
            <a:endParaRPr lang="en-IN" sz="11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6A9955"/>
                </a:solidFill>
                <a:effectLst/>
                <a:ea typeface="Times New Roman" panose="02020603050405020304" pitchFamily="18" charset="0"/>
                <a:cs typeface="Times New Roman" panose="02020603050405020304" pitchFamily="18" charset="0"/>
              </a:rPr>
              <a:t># Car configuration example</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569CD6"/>
                </a:solidFill>
                <a:effectLst/>
                <a:ea typeface="Times New Roman" panose="02020603050405020304" pitchFamily="18" charset="0"/>
                <a:cs typeface="Times New Roman" panose="02020603050405020304" pitchFamily="18" charset="0"/>
              </a:rPr>
              <a:t>car</a:t>
            </a:r>
            <a:r>
              <a:rPr lang="en-IN" sz="4800" kern="0" dirty="0">
                <a:solidFill>
                  <a:srgbClr val="CCCCCC"/>
                </a:solidFill>
                <a:effectLst/>
                <a:ea typeface="Times New Roman" panose="02020603050405020304" pitchFamily="18" charset="0"/>
                <a:cs typeface="Times New Roman" panose="02020603050405020304" pitchFamily="18" charset="0"/>
              </a:rPr>
              <a:t>:</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make</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CE9178"/>
                </a:solidFill>
                <a:effectLst/>
                <a:ea typeface="Times New Roman" panose="02020603050405020304" pitchFamily="18" charset="0"/>
                <a:cs typeface="Times New Roman" panose="02020603050405020304" pitchFamily="18" charset="0"/>
              </a:rPr>
              <a:t>Toyota</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model</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808080"/>
                </a:solidFill>
                <a:effectLst/>
                <a:ea typeface="Times New Roman" panose="02020603050405020304" pitchFamily="18" charset="0"/>
                <a:cs typeface="Times New Roman" panose="02020603050405020304" pitchFamily="18" charset="0"/>
              </a:rPr>
              <a:t>!!</a:t>
            </a:r>
            <a:r>
              <a:rPr lang="en-IN" sz="4800" kern="0" dirty="0">
                <a:solidFill>
                  <a:srgbClr val="569CD6"/>
                </a:solidFill>
                <a:effectLst/>
                <a:ea typeface="Times New Roman" panose="02020603050405020304" pitchFamily="18" charset="0"/>
                <a:cs typeface="Times New Roman" panose="02020603050405020304" pitchFamily="18" charset="0"/>
              </a:rPr>
              <a:t>str</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CE9178"/>
                </a:solidFill>
                <a:effectLst/>
                <a:ea typeface="Times New Roman" panose="02020603050405020304" pitchFamily="18" charset="0"/>
                <a:cs typeface="Times New Roman" panose="02020603050405020304" pitchFamily="18" charset="0"/>
              </a:rPr>
              <a:t>"Corolla"</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year</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808080"/>
                </a:solidFill>
                <a:effectLst/>
                <a:ea typeface="Times New Roman" panose="02020603050405020304" pitchFamily="18" charset="0"/>
                <a:cs typeface="Times New Roman" panose="02020603050405020304" pitchFamily="18" charset="0"/>
              </a:rPr>
              <a:t>!!</a:t>
            </a:r>
            <a:r>
              <a:rPr lang="en-IN" sz="4800" kern="0" dirty="0">
                <a:solidFill>
                  <a:srgbClr val="569CD6"/>
                </a:solidFill>
                <a:effectLst/>
                <a:ea typeface="Times New Roman" panose="02020603050405020304" pitchFamily="18" charset="0"/>
                <a:cs typeface="Times New Roman" panose="02020603050405020304" pitchFamily="18" charset="0"/>
              </a:rPr>
              <a:t>int</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B5CEA8"/>
                </a:solidFill>
                <a:effectLst/>
                <a:ea typeface="Times New Roman" panose="02020603050405020304" pitchFamily="18" charset="0"/>
                <a:cs typeface="Times New Roman" panose="02020603050405020304" pitchFamily="18" charset="0"/>
              </a:rPr>
              <a:t>2022</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err="1">
                <a:solidFill>
                  <a:srgbClr val="569CD6"/>
                </a:solidFill>
                <a:effectLst/>
                <a:ea typeface="Times New Roman" panose="02020603050405020304" pitchFamily="18" charset="0"/>
                <a:cs typeface="Times New Roman" panose="02020603050405020304" pitchFamily="18" charset="0"/>
              </a:rPr>
              <a:t>is_electric</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false</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price</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808080"/>
                </a:solidFill>
                <a:effectLst/>
                <a:ea typeface="Times New Roman" panose="02020603050405020304" pitchFamily="18" charset="0"/>
                <a:cs typeface="Times New Roman" panose="02020603050405020304" pitchFamily="18" charset="0"/>
              </a:rPr>
              <a:t>!</a:t>
            </a:r>
            <a:r>
              <a:rPr lang="en-IN" sz="4800" kern="0" dirty="0">
                <a:solidFill>
                  <a:srgbClr val="569CD6"/>
                </a:solidFill>
                <a:effectLst/>
                <a:ea typeface="Times New Roman" panose="02020603050405020304" pitchFamily="18" charset="0"/>
                <a:cs typeface="Times New Roman" panose="02020603050405020304" pitchFamily="18" charset="0"/>
              </a:rPr>
              <a:t>ENV</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CE9178"/>
                </a:solidFill>
                <a:effectLst/>
                <a:ea typeface="Times New Roman" panose="02020603050405020304" pitchFamily="18" charset="0"/>
                <a:cs typeface="Times New Roman" panose="02020603050405020304" pitchFamily="18" charset="0"/>
              </a:rPr>
              <a:t>${CAR_PRICE}</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6A9955"/>
                </a:solidFill>
                <a:effectLst/>
                <a:ea typeface="Times New Roman" panose="02020603050405020304" pitchFamily="18" charset="0"/>
                <a:cs typeface="Times New Roman" panose="02020603050405020304" pitchFamily="18" charset="0"/>
              </a:rPr>
              <a:t># Variable substitution from environment</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description</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C586C0"/>
                </a:solidFill>
                <a:effectLst/>
                <a:ea typeface="Times New Roman" panose="02020603050405020304" pitchFamily="18" charset="0"/>
                <a:cs typeface="Times New Roman" panose="02020603050405020304" pitchFamily="18" charset="0"/>
              </a:rPr>
              <a:t>|</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CE9178"/>
                </a:solidFill>
                <a:effectLst/>
                <a:ea typeface="Times New Roman" panose="02020603050405020304" pitchFamily="18" charset="0"/>
                <a:cs typeface="Times New Roman" panose="02020603050405020304" pitchFamily="18" charset="0"/>
              </a:rPr>
              <a:t>The Toyota Corolla is a compact sedan.</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CE9178"/>
                </a:solidFill>
                <a:effectLst/>
                <a:ea typeface="Times New Roman" panose="02020603050405020304" pitchFamily="18" charset="0"/>
                <a:cs typeface="Times New Roman" panose="02020603050405020304" pitchFamily="18" charset="0"/>
              </a:rPr>
              <a:t>  It is known for reliability and fuel efficiency.</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features</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C586C0"/>
                </a:solidFill>
                <a:effectLst/>
                <a:ea typeface="Times New Roman" panose="02020603050405020304" pitchFamily="18" charset="0"/>
                <a:cs typeface="Times New Roman" panose="02020603050405020304" pitchFamily="18" charset="0"/>
              </a:rPr>
              <a:t>&amp;</a:t>
            </a:r>
            <a:r>
              <a:rPr lang="en-IN" sz="4800" kern="0" dirty="0" err="1">
                <a:solidFill>
                  <a:srgbClr val="9CDCFE"/>
                </a:solidFill>
                <a:effectLst/>
                <a:ea typeface="Times New Roman" panose="02020603050405020304" pitchFamily="18" charset="0"/>
                <a:cs typeface="Times New Roman" panose="02020603050405020304" pitchFamily="18" charset="0"/>
              </a:rPr>
              <a:t>default_features</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6A9955"/>
                </a:solidFill>
                <a:effectLst/>
                <a:ea typeface="Times New Roman" panose="02020603050405020304" pitchFamily="18" charset="0"/>
                <a:cs typeface="Times New Roman" panose="02020603050405020304" pitchFamily="18" charset="0"/>
              </a:rPr>
              <a:t># List &amp; Default</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 </a:t>
            </a:r>
            <a:r>
              <a:rPr lang="en-IN" sz="4800" kern="0" dirty="0">
                <a:solidFill>
                  <a:srgbClr val="CE9178"/>
                </a:solidFill>
                <a:effectLst/>
                <a:ea typeface="Times New Roman" panose="02020603050405020304" pitchFamily="18" charset="0"/>
                <a:cs typeface="Times New Roman" panose="02020603050405020304" pitchFamily="18" charset="0"/>
              </a:rPr>
              <a:t>Air Conditioning</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 </a:t>
            </a:r>
            <a:r>
              <a:rPr lang="en-IN" sz="4800" kern="0" dirty="0">
                <a:solidFill>
                  <a:srgbClr val="CE9178"/>
                </a:solidFill>
                <a:effectLst/>
                <a:ea typeface="Times New Roman" panose="02020603050405020304" pitchFamily="18" charset="0"/>
                <a:cs typeface="Times New Roman" panose="02020603050405020304" pitchFamily="18" charset="0"/>
              </a:rPr>
              <a:t>Bluetooth</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 </a:t>
            </a:r>
            <a:r>
              <a:rPr lang="en-IN" sz="4800" kern="0" dirty="0">
                <a:solidFill>
                  <a:srgbClr val="CE9178"/>
                </a:solidFill>
                <a:effectLst/>
                <a:ea typeface="Times New Roman" panose="02020603050405020304" pitchFamily="18" charset="0"/>
                <a:cs typeface="Times New Roman" panose="02020603050405020304" pitchFamily="18" charset="0"/>
              </a:rPr>
              <a:t>Backup Camera</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err="1">
                <a:solidFill>
                  <a:srgbClr val="569CD6"/>
                </a:solidFill>
                <a:effectLst/>
                <a:ea typeface="Times New Roman" panose="02020603050405020304" pitchFamily="18" charset="0"/>
                <a:cs typeface="Times New Roman" panose="02020603050405020304" pitchFamily="18" charset="0"/>
              </a:rPr>
              <a:t>colors</a:t>
            </a:r>
            <a:r>
              <a:rPr lang="en-IN" sz="4800" kern="0" dirty="0">
                <a:solidFill>
                  <a:srgbClr val="CCCCCC"/>
                </a:solidFill>
                <a:effectLst/>
                <a:ea typeface="Times New Roman" panose="02020603050405020304" pitchFamily="18" charset="0"/>
                <a:cs typeface="Times New Roman" panose="02020603050405020304" pitchFamily="18" charset="0"/>
              </a:rPr>
              <a:t>:</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 </a:t>
            </a:r>
            <a:r>
              <a:rPr lang="en-IN" sz="4800" kern="0" dirty="0">
                <a:solidFill>
                  <a:srgbClr val="CE9178"/>
                </a:solidFill>
                <a:effectLst/>
                <a:ea typeface="Times New Roman" panose="02020603050405020304" pitchFamily="18" charset="0"/>
                <a:cs typeface="Times New Roman" panose="02020603050405020304" pitchFamily="18" charset="0"/>
              </a:rPr>
              <a:t>Red</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 </a:t>
            </a:r>
            <a:r>
              <a:rPr lang="en-IN" sz="4800" kern="0" dirty="0">
                <a:solidFill>
                  <a:srgbClr val="CE9178"/>
                </a:solidFill>
                <a:effectLst/>
                <a:ea typeface="Times New Roman" panose="02020603050405020304" pitchFamily="18" charset="0"/>
                <a:cs typeface="Times New Roman" panose="02020603050405020304" pitchFamily="18" charset="0"/>
              </a:rPr>
              <a:t>Blue</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 </a:t>
            </a:r>
            <a:r>
              <a:rPr lang="en-IN" sz="4800" kern="0" dirty="0">
                <a:solidFill>
                  <a:srgbClr val="CE9178"/>
                </a:solidFill>
                <a:effectLst/>
                <a:ea typeface="Times New Roman" panose="02020603050405020304" pitchFamily="18" charset="0"/>
                <a:cs typeface="Times New Roman" panose="02020603050405020304" pitchFamily="18" charset="0"/>
              </a:rPr>
              <a:t>Black</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engine</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6A9955"/>
                </a:solidFill>
                <a:effectLst/>
                <a:ea typeface="Times New Roman" panose="02020603050405020304" pitchFamily="18" charset="0"/>
                <a:cs typeface="Times New Roman" panose="02020603050405020304" pitchFamily="18" charset="0"/>
              </a:rPr>
              <a:t># Dictionary</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type</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CE9178"/>
                </a:solidFill>
                <a:effectLst/>
                <a:ea typeface="Times New Roman" panose="02020603050405020304" pitchFamily="18" charset="0"/>
                <a:cs typeface="Times New Roman" panose="02020603050405020304" pitchFamily="18" charset="0"/>
              </a:rPr>
              <a:t>petrol</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horsepower</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B5CEA8"/>
                </a:solidFill>
                <a:effectLst/>
                <a:ea typeface="Times New Roman" panose="02020603050405020304" pitchFamily="18" charset="0"/>
                <a:cs typeface="Times New Roman" panose="02020603050405020304" pitchFamily="18" charset="0"/>
              </a:rPr>
              <a:t>150</a:t>
            </a:r>
            <a:endParaRPr lang="en-IN" sz="4800" kern="100" dirty="0">
              <a:effectLst/>
              <a:ea typeface="Calibri" panose="020F0502020204030204" pitchFamily="34" charset="0"/>
              <a:cs typeface="Times New Roman" panose="02020603050405020304" pitchFamily="18" charset="0"/>
            </a:endParaRPr>
          </a:p>
          <a:p>
            <a:pPr>
              <a:lnSpc>
                <a:spcPct val="100000"/>
              </a:lnSpc>
              <a:buNone/>
            </a:pP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turbo</a:t>
            </a:r>
            <a:r>
              <a:rPr lang="en-IN" sz="4800" kern="0" dirty="0">
                <a:solidFill>
                  <a:srgbClr val="CCCCCC"/>
                </a:solidFill>
                <a:effectLst/>
                <a:ea typeface="Times New Roman" panose="02020603050405020304" pitchFamily="18" charset="0"/>
                <a:cs typeface="Times New Roman" panose="02020603050405020304" pitchFamily="18" charset="0"/>
              </a:rPr>
              <a:t>: </a:t>
            </a:r>
            <a:r>
              <a:rPr lang="en-IN" sz="4800" kern="0" dirty="0">
                <a:solidFill>
                  <a:srgbClr val="569CD6"/>
                </a:solidFill>
                <a:effectLst/>
                <a:ea typeface="Times New Roman" panose="02020603050405020304" pitchFamily="18" charset="0"/>
                <a:cs typeface="Times New Roman" panose="02020603050405020304" pitchFamily="18" charset="0"/>
              </a:rPr>
              <a:t>false</a:t>
            </a:r>
            <a:endParaRPr lang="en-IN" sz="4800" kern="100" dirty="0">
              <a:effectLst/>
              <a:ea typeface="Calibri" panose="020F0502020204030204" pitchFamily="34" charset="0"/>
              <a:cs typeface="Times New Roman" panose="02020603050405020304" pitchFamily="18" charset="0"/>
            </a:endParaRPr>
          </a:p>
        </p:txBody>
      </p:sp>
      <p:sp>
        <p:nvSpPr>
          <p:cNvPr id="9" name="Title 8">
            <a:extLst>
              <a:ext uri="{FF2B5EF4-FFF2-40B4-BE49-F238E27FC236}">
                <a16:creationId xmlns:a16="http://schemas.microsoft.com/office/drawing/2014/main" id="{72548104-1903-FB2D-374B-DAAE34B9D282}"/>
              </a:ext>
            </a:extLst>
          </p:cNvPr>
          <p:cNvSpPr>
            <a:spLocks noGrp="1"/>
          </p:cNvSpPr>
          <p:nvPr>
            <p:ph type="title"/>
          </p:nvPr>
        </p:nvSpPr>
        <p:spPr/>
        <p:txBody>
          <a:bodyPr/>
          <a:lstStyle/>
          <a:p>
            <a:r>
              <a:rPr lang="en-US" dirty="0"/>
              <a:t>Ansible – Playbooks – Yaml Example</a:t>
            </a:r>
          </a:p>
        </p:txBody>
      </p:sp>
      <p:sp>
        <p:nvSpPr>
          <p:cNvPr id="11" name="Text Placeholder 10">
            <a:extLst>
              <a:ext uri="{FF2B5EF4-FFF2-40B4-BE49-F238E27FC236}">
                <a16:creationId xmlns:a16="http://schemas.microsoft.com/office/drawing/2014/main" id="{C4FFD7A2-5C7E-D754-06A6-37596B69917B}"/>
              </a:ext>
            </a:extLst>
          </p:cNvPr>
          <p:cNvSpPr>
            <a:spLocks noGrp="1"/>
          </p:cNvSpPr>
          <p:nvPr>
            <p:ph type="body" sz="quarter" idx="48"/>
          </p:nvPr>
        </p:nvSpPr>
        <p:spPr>
          <a:xfrm>
            <a:off x="6364985" y="1150570"/>
            <a:ext cx="5255767" cy="5177562"/>
          </a:xfrm>
        </p:spPr>
        <p:txBody>
          <a:bodyPr/>
          <a:lstStyle/>
          <a:p>
            <a:pPr>
              <a:lnSpc>
                <a:spcPct val="100000"/>
              </a:lnSpc>
              <a:buNone/>
            </a:pPr>
            <a:r>
              <a:rPr lang="en-IN" sz="1200" kern="0" dirty="0">
                <a:solidFill>
                  <a:srgbClr val="6A9955"/>
                </a:solidFill>
                <a:effectLst/>
                <a:ea typeface="Times New Roman" panose="02020603050405020304" pitchFamily="18" charset="0"/>
                <a:cs typeface="Times New Roman" panose="02020603050405020304" pitchFamily="18" charset="0"/>
              </a:rPr>
              <a:t># Placeholder for variable substitution, processed by Jinja2</a:t>
            </a:r>
            <a:endParaRPr lang="en-IN" sz="1200" dirty="0">
              <a:effectLst/>
            </a:endParaRPr>
          </a:p>
          <a:p>
            <a:pPr>
              <a:lnSpc>
                <a:spcPct val="100000"/>
              </a:lnSpc>
              <a:buNone/>
            </a:pPr>
            <a:r>
              <a:rPr lang="en-IN" sz="1200" kern="0" dirty="0">
                <a:solidFill>
                  <a:srgbClr val="569CD6"/>
                </a:solidFill>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owner</a:t>
            </a: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 OWNER_NAME }}”</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variants</a:t>
            </a:r>
            <a:r>
              <a:rPr lang="en-IN" sz="1200" kern="0" dirty="0">
                <a:solidFill>
                  <a:srgbClr val="CCCCCC"/>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Standard</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features</a:t>
            </a:r>
            <a:r>
              <a:rPr lang="en-IN" sz="1200" kern="0" dirty="0">
                <a:solidFill>
                  <a:srgbClr val="CCCCCC"/>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 </a:t>
            </a:r>
            <a:r>
              <a:rPr lang="en-IN" sz="1200" kern="0" dirty="0">
                <a:solidFill>
                  <a:srgbClr val="CE9178"/>
                </a:solidFill>
                <a:effectLst/>
                <a:ea typeface="Times New Roman" panose="02020603050405020304" pitchFamily="18" charset="0"/>
                <a:cs typeface="Times New Roman" panose="02020603050405020304" pitchFamily="18" charset="0"/>
              </a:rPr>
              <a:t>Cloth Seats</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F44747"/>
                </a:solidFill>
                <a:effectLst/>
                <a:ea typeface="Times New Roman" panose="02020603050405020304" pitchFamily="18" charset="0"/>
                <a:cs typeface="Times New Roman" panose="02020603050405020304" pitchFamily="18" charset="0"/>
              </a:rPr>
              <a:t>&lt;</a:t>
            </a:r>
            <a:r>
              <a:rPr lang="en-IN" sz="1200" kern="0" dirty="0">
                <a:solidFill>
                  <a:srgbClr val="CE9178"/>
                </a:solidFill>
                <a:effectLst/>
                <a:ea typeface="Times New Roman" panose="02020603050405020304" pitchFamily="18" charset="0"/>
                <a:cs typeface="Times New Roman" panose="02020603050405020304" pitchFamily="18" charset="0"/>
              </a:rPr>
              <a:t>&lt;</a:t>
            </a:r>
            <a:r>
              <a:rPr lang="en-IN" sz="1200" kern="0" dirty="0">
                <a:solidFill>
                  <a:srgbClr val="F44747"/>
                </a:solidFill>
                <a:effectLst/>
                <a:ea typeface="Times New Roman" panose="02020603050405020304" pitchFamily="18" charset="0"/>
                <a:cs typeface="Times New Roman" panose="02020603050405020304" pitchFamily="18" charset="0"/>
              </a:rPr>
              <a:t>:</a:t>
            </a:r>
            <a:r>
              <a:rPr lang="en-IN" sz="1200" kern="0" dirty="0">
                <a:solidFill>
                  <a:srgbClr val="CE9178"/>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default_features</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Premium</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features</a:t>
            </a:r>
            <a:r>
              <a:rPr lang="en-IN" sz="1200" kern="0" dirty="0">
                <a:solidFill>
                  <a:srgbClr val="CCCCCC"/>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 </a:t>
            </a:r>
            <a:r>
              <a:rPr lang="en-IN" sz="1200" kern="0" dirty="0">
                <a:solidFill>
                  <a:srgbClr val="CE9178"/>
                </a:solidFill>
                <a:effectLst/>
                <a:ea typeface="Times New Roman" panose="02020603050405020304" pitchFamily="18" charset="0"/>
                <a:cs typeface="Times New Roman" panose="02020603050405020304" pitchFamily="18" charset="0"/>
              </a:rPr>
              <a:t>Leather Seats</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 </a:t>
            </a:r>
            <a:r>
              <a:rPr lang="en-IN" sz="1200" kern="0" dirty="0">
                <a:solidFill>
                  <a:srgbClr val="CE9178"/>
                </a:solidFill>
                <a:effectLst/>
                <a:ea typeface="Times New Roman" panose="02020603050405020304" pitchFamily="18" charset="0"/>
                <a:cs typeface="Times New Roman" panose="02020603050405020304" pitchFamily="18" charset="0"/>
              </a:rPr>
              <a:t>Sunroof</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F44747"/>
                </a:solidFill>
                <a:effectLst/>
                <a:ea typeface="Times New Roman" panose="02020603050405020304" pitchFamily="18" charset="0"/>
                <a:cs typeface="Times New Roman" panose="02020603050405020304" pitchFamily="18" charset="0"/>
              </a:rPr>
              <a:t>&lt;</a:t>
            </a:r>
            <a:r>
              <a:rPr lang="en-IN" sz="1200" kern="0" dirty="0">
                <a:solidFill>
                  <a:srgbClr val="CE9178"/>
                </a:solidFill>
                <a:effectLst/>
                <a:ea typeface="Times New Roman" panose="02020603050405020304" pitchFamily="18" charset="0"/>
                <a:cs typeface="Times New Roman" panose="02020603050405020304" pitchFamily="18" charset="0"/>
              </a:rPr>
              <a:t>&lt;</a:t>
            </a:r>
            <a:r>
              <a:rPr lang="en-IN" sz="1200" kern="0" dirty="0">
                <a:solidFill>
                  <a:srgbClr val="F44747"/>
                </a:solidFill>
                <a:effectLst/>
                <a:ea typeface="Times New Roman" panose="02020603050405020304" pitchFamily="18" charset="0"/>
                <a:cs typeface="Times New Roman" panose="02020603050405020304" pitchFamily="18" charset="0"/>
              </a:rPr>
              <a:t>:</a:t>
            </a:r>
            <a:r>
              <a:rPr lang="en-IN" sz="1200" kern="0" dirty="0">
                <a:solidFill>
                  <a:srgbClr val="CE9178"/>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default_features</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569CD6"/>
                </a:solidFill>
                <a:effectLst/>
                <a:ea typeface="Times New Roman" panose="02020603050405020304" pitchFamily="18" charset="0"/>
                <a:cs typeface="Times New Roman" panose="02020603050405020304" pitchFamily="18" charset="0"/>
              </a:rPr>
              <a:t>registration</a:t>
            </a:r>
            <a:r>
              <a:rPr lang="en-IN" sz="1200" kern="0" dirty="0">
                <a:solidFill>
                  <a:srgbClr val="CCCCCC"/>
                </a:solidFill>
                <a:effectLst/>
                <a:ea typeface="Times New Roman" panose="02020603050405020304" pitchFamily="18" charset="0"/>
                <a:cs typeface="Times New Roman" panose="02020603050405020304" pitchFamily="18" charset="0"/>
              </a:rPr>
              <a:t>:</a:t>
            </a:r>
          </a:p>
          <a:p>
            <a:pPr>
              <a:lnSpc>
                <a:spcPct val="100000"/>
              </a:lnSpc>
              <a:buNone/>
            </a:pPr>
            <a:r>
              <a:rPr lang="en-IN" sz="1200" kern="0" dirty="0">
                <a:solidFill>
                  <a:srgbClr val="6A9955"/>
                </a:solidFill>
                <a:effectLst/>
                <a:ea typeface="Times New Roman" panose="02020603050405020304" pitchFamily="18" charset="0"/>
                <a:cs typeface="Times New Roman" panose="02020603050405020304" pitchFamily="18" charset="0"/>
              </a:rPr>
              <a:t>  # Environment variable reference</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number</a:t>
            </a: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 CAR_REG_NUMBER }}"</a:t>
            </a:r>
            <a:endParaRPr lang="en-IN" sz="1200" kern="100" dirty="0">
              <a:effectLst/>
              <a:ea typeface="Calibri" panose="020F0502020204030204" pitchFamily="34" charset="0"/>
              <a:cs typeface="Times New Roman" panose="02020603050405020304" pitchFamily="18" charset="0"/>
            </a:endParaRPr>
          </a:p>
          <a:p>
            <a:pPr>
              <a:lnSpc>
                <a:spcPct val="100000"/>
              </a:lnSpc>
              <a:buNone/>
            </a:pP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state</a:t>
            </a:r>
            <a:r>
              <a:rPr lang="en-IN" sz="1200" kern="0" dirty="0">
                <a:solidFill>
                  <a:srgbClr val="CCCCCC"/>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 CAR_REG_STATE }}"</a:t>
            </a:r>
            <a:endParaRPr lang="en-IN" sz="1200" kern="100" dirty="0">
              <a:effectLst/>
              <a:ea typeface="Calibri" panose="020F0502020204030204" pitchFamily="34" charset="0"/>
              <a:cs typeface="Times New Roman" panose="02020603050405020304" pitchFamily="18" charset="0"/>
            </a:endParaRPr>
          </a:p>
          <a:p>
            <a:pPr marL="0" indent="0">
              <a:buNone/>
            </a:pPr>
            <a:endParaRPr lang="en-US" sz="1100" dirty="0"/>
          </a:p>
        </p:txBody>
      </p:sp>
    </p:spTree>
    <p:extLst>
      <p:ext uri="{BB962C8B-B14F-4D97-AF65-F5344CB8AC3E}">
        <p14:creationId xmlns:p14="http://schemas.microsoft.com/office/powerpoint/2010/main" val="630116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EEEB41F9-AE4A-FA07-D474-C7D8D77D9E64}"/>
              </a:ext>
            </a:extLst>
          </p:cNvPr>
          <p:cNvSpPr>
            <a:spLocks noGrp="1"/>
          </p:cNvSpPr>
          <p:nvPr>
            <p:ph sz="quarter" idx="15"/>
          </p:nvPr>
        </p:nvSpPr>
        <p:spPr>
          <a:xfrm>
            <a:off x="705098" y="1090013"/>
            <a:ext cx="5084064" cy="5585584"/>
          </a:xfrm>
        </p:spPr>
        <p:txBody>
          <a:bodyPr/>
          <a:lstStyle/>
          <a:p>
            <a:pPr algn="l">
              <a:buNone/>
            </a:pPr>
            <a:endParaRPr lang="en-IN" sz="1200" b="1" u="sng" dirty="0">
              <a:solidFill>
                <a:srgbClr val="000000"/>
              </a:solidFill>
            </a:endParaRPr>
          </a:p>
          <a:p>
            <a:pPr algn="l">
              <a:buNone/>
            </a:pPr>
            <a:r>
              <a:rPr lang="en-IN" sz="1600" b="1" u="sng" dirty="0">
                <a:solidFill>
                  <a:srgbClr val="000000"/>
                </a:solidFill>
              </a:rPr>
              <a:t>Playbook Barebone Structure</a:t>
            </a:r>
            <a:endParaRPr lang="en-IN" sz="1600" b="1" i="0" u="sng" dirty="0">
              <a:solidFill>
                <a:srgbClr val="000000"/>
              </a:solidFill>
              <a:effectLst/>
            </a:endParaRPr>
          </a:p>
          <a:p>
            <a:pPr>
              <a:buNone/>
            </a:pPr>
            <a:r>
              <a:rPr lang="en-IN" sz="1600" kern="0" dirty="0">
                <a:effectLst/>
                <a:ea typeface="Times New Roman" panose="02020603050405020304" pitchFamily="18" charset="0"/>
                <a:cs typeface="Times New Roman" panose="02020603050405020304" pitchFamily="18" charset="0"/>
              </a:rPr>
              <a:t>---</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effectLst/>
                <a:ea typeface="Times New Roman" panose="02020603050405020304" pitchFamily="18" charset="0"/>
                <a:cs typeface="Times New Roman" panose="02020603050405020304" pitchFamily="18" charset="0"/>
              </a:rPr>
              <a:t>-</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name</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CE9178"/>
                </a:solidFill>
                <a:effectLst/>
                <a:ea typeface="Times New Roman" panose="02020603050405020304" pitchFamily="18" charset="0"/>
                <a:cs typeface="Times New Roman" panose="02020603050405020304" pitchFamily="18" charset="0"/>
              </a:rPr>
              <a:t>Playbook Name</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hosts</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err="1">
                <a:solidFill>
                  <a:srgbClr val="CE9178"/>
                </a:solidFill>
                <a:effectLst/>
                <a:ea typeface="Times New Roman" panose="02020603050405020304" pitchFamily="18" charset="0"/>
                <a:cs typeface="Times New Roman" panose="02020603050405020304" pitchFamily="18" charset="0"/>
              </a:rPr>
              <a:t>target_group_or_host</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become</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true</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tasks</a:t>
            </a:r>
            <a:r>
              <a:rPr lang="en-IN" sz="1600" kern="0" dirty="0">
                <a:solidFill>
                  <a:srgbClr val="D4D4D4"/>
                </a:solidFill>
                <a:effectLst/>
                <a:ea typeface="Times New Roman" panose="02020603050405020304" pitchFamily="18" charset="0"/>
                <a:cs typeface="Times New Roman" panose="02020603050405020304" pitchFamily="18" charset="0"/>
              </a:rPr>
              <a:t>:</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effectLst/>
                <a:ea typeface="Times New Roman" panose="02020603050405020304" pitchFamily="18" charset="0"/>
                <a:cs typeface="Times New Roman" panose="02020603050405020304" pitchFamily="18" charset="0"/>
              </a:rPr>
              <a:t>-</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name</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CE9178"/>
                </a:solidFill>
                <a:effectLst/>
                <a:ea typeface="Times New Roman" panose="02020603050405020304" pitchFamily="18" charset="0"/>
                <a:cs typeface="Times New Roman" panose="02020603050405020304" pitchFamily="18" charset="0"/>
              </a:rPr>
              <a:t>Task 1</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module_name</a:t>
            </a:r>
            <a:r>
              <a:rPr lang="en-IN" sz="1600" kern="0" dirty="0">
                <a:solidFill>
                  <a:srgbClr val="D4D4D4"/>
                </a:solidFill>
                <a:effectLst/>
                <a:ea typeface="Times New Roman" panose="02020603050405020304" pitchFamily="18" charset="0"/>
                <a:cs typeface="Times New Roman" panose="02020603050405020304" pitchFamily="18" charset="0"/>
              </a:rPr>
              <a:t>:</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option1</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CE9178"/>
                </a:solidFill>
                <a:effectLst/>
                <a:ea typeface="Times New Roman" panose="02020603050405020304" pitchFamily="18" charset="0"/>
                <a:cs typeface="Times New Roman" panose="02020603050405020304" pitchFamily="18" charset="0"/>
              </a:rPr>
              <a:t>value1</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option2</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CE9178"/>
                </a:solidFill>
                <a:effectLst/>
                <a:ea typeface="Times New Roman" panose="02020603050405020304" pitchFamily="18" charset="0"/>
                <a:cs typeface="Times New Roman" panose="02020603050405020304" pitchFamily="18" charset="0"/>
              </a:rPr>
              <a:t>value2</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effectLst/>
                <a:ea typeface="Times New Roman" panose="02020603050405020304" pitchFamily="18" charset="0"/>
                <a:cs typeface="Times New Roman" panose="02020603050405020304" pitchFamily="18" charset="0"/>
              </a:rPr>
              <a:t>    -</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name</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CE9178"/>
                </a:solidFill>
                <a:effectLst/>
                <a:ea typeface="Times New Roman" panose="02020603050405020304" pitchFamily="18" charset="0"/>
                <a:cs typeface="Times New Roman" panose="02020603050405020304" pitchFamily="18" charset="0"/>
              </a:rPr>
              <a:t>Task 2</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module_name</a:t>
            </a:r>
            <a:r>
              <a:rPr lang="en-IN" sz="1600" kern="0" dirty="0">
                <a:solidFill>
                  <a:srgbClr val="D4D4D4"/>
                </a:solidFill>
                <a:effectLst/>
                <a:ea typeface="Times New Roman" panose="02020603050405020304" pitchFamily="18" charset="0"/>
                <a:cs typeface="Times New Roman" panose="02020603050405020304" pitchFamily="18" charset="0"/>
              </a:rPr>
              <a:t>:</a:t>
            </a:r>
            <a:endParaRPr lang="en-IN" sz="1600" kern="100" dirty="0">
              <a:effectLst/>
              <a:ea typeface="Calibri" panose="020F0502020204030204" pitchFamily="34" charset="0"/>
              <a:cs typeface="Times New Roman" panose="02020603050405020304" pitchFamily="18" charset="0"/>
            </a:endParaRPr>
          </a:p>
          <a:p>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569CD6"/>
                </a:solidFill>
                <a:effectLst/>
                <a:ea typeface="Times New Roman" panose="02020603050405020304" pitchFamily="18" charset="0"/>
                <a:cs typeface="Times New Roman" panose="02020603050405020304" pitchFamily="18" charset="0"/>
              </a:rPr>
              <a:t>option1</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rgbClr val="CE9178"/>
                </a:solidFill>
                <a:effectLst/>
                <a:ea typeface="Times New Roman" panose="02020603050405020304" pitchFamily="18" charset="0"/>
                <a:cs typeface="Times New Roman" panose="02020603050405020304" pitchFamily="18" charset="0"/>
              </a:rPr>
              <a:t>value1</a:t>
            </a:r>
            <a:endParaRPr lang="en-IN" sz="1600" kern="100" dirty="0">
              <a:effectLst/>
              <a:ea typeface="Calibri" panose="020F0502020204030204" pitchFamily="34" charset="0"/>
              <a:cs typeface="Times New Roman" panose="02020603050405020304" pitchFamily="18" charset="0"/>
            </a:endParaRPr>
          </a:p>
        </p:txBody>
      </p:sp>
      <p:sp>
        <p:nvSpPr>
          <p:cNvPr id="3" name="Title 2">
            <a:extLst>
              <a:ext uri="{FF2B5EF4-FFF2-40B4-BE49-F238E27FC236}">
                <a16:creationId xmlns:a16="http://schemas.microsoft.com/office/drawing/2014/main" id="{2AB6E061-FF70-A237-2102-A16917844945}"/>
              </a:ext>
            </a:extLst>
          </p:cNvPr>
          <p:cNvSpPr>
            <a:spLocks noGrp="1"/>
          </p:cNvSpPr>
          <p:nvPr>
            <p:ph type="title"/>
          </p:nvPr>
        </p:nvSpPr>
        <p:spPr/>
        <p:txBody>
          <a:bodyPr/>
          <a:lstStyle/>
          <a:p>
            <a:r>
              <a:rPr lang="en-US" dirty="0"/>
              <a:t>Ansible – Playbooks – Structure</a:t>
            </a:r>
          </a:p>
        </p:txBody>
      </p:sp>
      <p:pic>
        <p:nvPicPr>
          <p:cNvPr id="3076" name="Picture 4">
            <a:extLst>
              <a:ext uri="{FF2B5EF4-FFF2-40B4-BE49-F238E27FC236}">
                <a16:creationId xmlns:a16="http://schemas.microsoft.com/office/drawing/2014/main" id="{79E8B71C-F6D5-AB84-D309-C750DBC3B335}"/>
              </a:ext>
            </a:extLst>
          </p:cNvPr>
          <p:cNvPicPr>
            <a:picLocks noGrp="1" noChangeAspect="1" noChangeArrowheads="1"/>
          </p:cNvPicPr>
          <p:nvPr>
            <p:ph sz="quarter" idx="14"/>
          </p:nvPr>
        </p:nvPicPr>
        <p:blipFill>
          <a:blip r:embed="rId3">
            <a:extLst>
              <a:ext uri="{28A0092B-C50C-407E-A947-70E740481C1C}">
                <a14:useLocalDpi xmlns:a14="http://schemas.microsoft.com/office/drawing/2010/main" val="0"/>
              </a:ext>
            </a:extLst>
          </a:blip>
          <a:srcRect/>
          <a:stretch>
            <a:fillRect/>
          </a:stretch>
        </p:blipFill>
        <p:spPr bwMode="auto">
          <a:xfrm>
            <a:off x="6981245" y="1005363"/>
            <a:ext cx="4050309" cy="55476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7692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EEEB41F9-AE4A-FA07-D474-C7D8D77D9E64}"/>
              </a:ext>
            </a:extLst>
          </p:cNvPr>
          <p:cNvSpPr>
            <a:spLocks noGrp="1"/>
          </p:cNvSpPr>
          <p:nvPr>
            <p:ph sz="quarter" idx="13"/>
          </p:nvPr>
        </p:nvSpPr>
        <p:spPr/>
        <p:txBody>
          <a:bodyPr/>
          <a:lstStyle/>
          <a:p>
            <a:pPr algn="l">
              <a:buNone/>
            </a:pPr>
            <a:r>
              <a:rPr lang="en-IN" sz="1600" b="1" dirty="0">
                <a:solidFill>
                  <a:schemeClr val="accent5"/>
                </a:solidFill>
              </a:rPr>
              <a:t>Playbook </a:t>
            </a:r>
            <a:r>
              <a:rPr lang="en-IN" sz="1600" b="1" i="0" dirty="0">
                <a:solidFill>
                  <a:schemeClr val="accent5"/>
                </a:solidFill>
                <a:effectLst/>
              </a:rPr>
              <a:t>Key Components:</a:t>
            </a:r>
            <a:endParaRPr lang="en-IN" sz="1600" b="0" i="0" dirty="0">
              <a:solidFill>
                <a:schemeClr val="accent5"/>
              </a:solidFill>
              <a:effectLst/>
            </a:endParaRPr>
          </a:p>
          <a:p>
            <a:pPr marL="171450" indent="-171450" algn="l">
              <a:lnSpc>
                <a:spcPct val="150000"/>
              </a:lnSpc>
              <a:buFont typeface="Arial" panose="020B0604020202020204" pitchFamily="34" charset="0"/>
              <a:buChar char="•"/>
            </a:pPr>
            <a:r>
              <a:rPr lang="en-IN" sz="1600" b="1" i="0" dirty="0">
                <a:solidFill>
                  <a:schemeClr val="accent5"/>
                </a:solidFill>
                <a:effectLst/>
              </a:rPr>
              <a:t>—-:</a:t>
            </a:r>
            <a:r>
              <a:rPr lang="en-IN" sz="1600" b="0" i="0" dirty="0">
                <a:solidFill>
                  <a:srgbClr val="000000"/>
                </a:solidFill>
                <a:effectLst/>
              </a:rPr>
              <a:t> Indicates the start of the YAML document.</a:t>
            </a:r>
          </a:p>
          <a:p>
            <a:pPr marL="171450" indent="-171450" algn="l">
              <a:lnSpc>
                <a:spcPct val="150000"/>
              </a:lnSpc>
              <a:buFont typeface="Arial" panose="020B0604020202020204" pitchFamily="34" charset="0"/>
              <a:buChar char="•"/>
            </a:pPr>
            <a:r>
              <a:rPr lang="en-IN" sz="1600" b="1" i="0" dirty="0">
                <a:solidFill>
                  <a:schemeClr val="accent5"/>
                </a:solidFill>
                <a:effectLst/>
              </a:rPr>
              <a:t>name: </a:t>
            </a:r>
            <a:r>
              <a:rPr lang="en-IN" sz="1600" b="0" i="0" dirty="0">
                <a:solidFill>
                  <a:srgbClr val="000000"/>
                </a:solidFill>
                <a:effectLst/>
              </a:rPr>
              <a:t>(Optional) Describes the play for readability.</a:t>
            </a:r>
          </a:p>
          <a:p>
            <a:pPr marL="171450" indent="-171450" algn="l">
              <a:lnSpc>
                <a:spcPct val="150000"/>
              </a:lnSpc>
              <a:buFont typeface="Arial" panose="020B0604020202020204" pitchFamily="34" charset="0"/>
              <a:buChar char="•"/>
            </a:pPr>
            <a:r>
              <a:rPr lang="en-IN" sz="1600" b="1" i="0" dirty="0">
                <a:solidFill>
                  <a:schemeClr val="accent5"/>
                </a:solidFill>
                <a:effectLst/>
              </a:rPr>
              <a:t>hosts: </a:t>
            </a:r>
            <a:r>
              <a:rPr lang="en-IN" sz="1600" b="0" i="0" dirty="0">
                <a:solidFill>
                  <a:srgbClr val="000000"/>
                </a:solidFill>
                <a:effectLst/>
              </a:rPr>
              <a:t>Specifies the target hosts or groups.</a:t>
            </a:r>
          </a:p>
          <a:p>
            <a:pPr marL="171450" indent="-171450" algn="l">
              <a:lnSpc>
                <a:spcPct val="150000"/>
              </a:lnSpc>
              <a:buFont typeface="Arial" panose="020B0604020202020204" pitchFamily="34" charset="0"/>
              <a:buChar char="•"/>
            </a:pPr>
            <a:r>
              <a:rPr lang="en-IN" sz="1600" b="1" i="0" dirty="0">
                <a:solidFill>
                  <a:schemeClr val="accent5"/>
                </a:solidFill>
                <a:effectLst/>
              </a:rPr>
              <a:t>become: </a:t>
            </a:r>
            <a:r>
              <a:rPr lang="en-IN" sz="1600" b="0" i="0" dirty="0">
                <a:solidFill>
                  <a:srgbClr val="000000"/>
                </a:solidFill>
                <a:effectLst/>
              </a:rPr>
              <a:t>(Optional) Runs tasks with elevated privileges (like </a:t>
            </a:r>
            <a:r>
              <a:rPr lang="en-IN" sz="1600" b="0" i="0" dirty="0" err="1">
                <a:solidFill>
                  <a:srgbClr val="000000"/>
                </a:solidFill>
                <a:effectLst/>
              </a:rPr>
              <a:t>sudo</a:t>
            </a:r>
            <a:r>
              <a:rPr lang="en-IN" sz="1600" b="0" i="0" dirty="0">
                <a:solidFill>
                  <a:srgbClr val="000000"/>
                </a:solidFill>
                <a:effectLst/>
              </a:rPr>
              <a:t>).</a:t>
            </a:r>
          </a:p>
          <a:p>
            <a:pPr marL="171450" indent="-171450" algn="l">
              <a:lnSpc>
                <a:spcPct val="150000"/>
              </a:lnSpc>
              <a:buFont typeface="Arial" panose="020B0604020202020204" pitchFamily="34" charset="0"/>
              <a:buChar char="•"/>
            </a:pPr>
            <a:r>
              <a:rPr lang="en-IN" sz="1600" b="1" i="0" dirty="0">
                <a:solidFill>
                  <a:schemeClr val="accent5"/>
                </a:solidFill>
                <a:effectLst/>
              </a:rPr>
              <a:t>tasks: </a:t>
            </a:r>
            <a:r>
              <a:rPr lang="en-IN" sz="1600" b="0" i="0" dirty="0">
                <a:solidFill>
                  <a:srgbClr val="000000"/>
                </a:solidFill>
                <a:effectLst/>
              </a:rPr>
              <a:t>List of actions to perform, each using a module.</a:t>
            </a:r>
          </a:p>
          <a:p>
            <a:pPr marL="171450" indent="-171450" algn="l">
              <a:lnSpc>
                <a:spcPct val="150000"/>
              </a:lnSpc>
              <a:buFont typeface="Arial" panose="020B0604020202020204" pitchFamily="34" charset="0"/>
              <a:buChar char="•"/>
            </a:pPr>
            <a:r>
              <a:rPr lang="en-IN" sz="1600" b="1" i="0" dirty="0" err="1">
                <a:solidFill>
                  <a:schemeClr val="accent5"/>
                </a:solidFill>
                <a:effectLst/>
              </a:rPr>
              <a:t>module_name</a:t>
            </a:r>
            <a:r>
              <a:rPr lang="en-IN" sz="1600" b="1" i="0" dirty="0">
                <a:solidFill>
                  <a:schemeClr val="accent5"/>
                </a:solidFill>
                <a:effectLst/>
              </a:rPr>
              <a:t>: </a:t>
            </a:r>
            <a:r>
              <a:rPr lang="en-IN" sz="1600" b="0" i="0" dirty="0">
                <a:solidFill>
                  <a:srgbClr val="000000"/>
                </a:solidFill>
                <a:effectLst/>
              </a:rPr>
              <a:t>The Ansible module to use (e.g., apt, yum, service, copy), with its parameters</a:t>
            </a:r>
          </a:p>
        </p:txBody>
      </p:sp>
      <p:sp>
        <p:nvSpPr>
          <p:cNvPr id="3" name="Title 2">
            <a:extLst>
              <a:ext uri="{FF2B5EF4-FFF2-40B4-BE49-F238E27FC236}">
                <a16:creationId xmlns:a16="http://schemas.microsoft.com/office/drawing/2014/main" id="{2AB6E061-FF70-A237-2102-A16917844945}"/>
              </a:ext>
            </a:extLst>
          </p:cNvPr>
          <p:cNvSpPr>
            <a:spLocks noGrp="1"/>
          </p:cNvSpPr>
          <p:nvPr>
            <p:ph type="title"/>
          </p:nvPr>
        </p:nvSpPr>
        <p:spPr/>
        <p:txBody>
          <a:bodyPr/>
          <a:lstStyle/>
          <a:p>
            <a:r>
              <a:rPr lang="en-US" dirty="0"/>
              <a:t>Ansible – Playbooks – Structure</a:t>
            </a:r>
          </a:p>
        </p:txBody>
      </p:sp>
    </p:spTree>
    <p:extLst>
      <p:ext uri="{BB962C8B-B14F-4D97-AF65-F5344CB8AC3E}">
        <p14:creationId xmlns:p14="http://schemas.microsoft.com/office/powerpoint/2010/main" val="29402718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E84EED5D-B8CE-9D42-284D-7902DA526895}"/>
              </a:ext>
            </a:extLst>
          </p:cNvPr>
          <p:cNvSpPr>
            <a:spLocks noGrp="1"/>
          </p:cNvSpPr>
          <p:nvPr>
            <p:ph type="body" sz="quarter" idx="11"/>
          </p:nvPr>
        </p:nvSpPr>
        <p:spPr>
          <a:xfrm>
            <a:off x="766763" y="1014709"/>
            <a:ext cx="10671048" cy="654720"/>
          </a:xfrm>
        </p:spPr>
        <p:txBody>
          <a:bodyPr/>
          <a:lstStyle/>
          <a:p>
            <a:r>
              <a:rPr lang="en-US" i="1" dirty="0">
                <a:solidFill>
                  <a:schemeClr val="accent5"/>
                </a:solidFill>
                <a:latin typeface="Times New Roman" panose="02020603050405020304" pitchFamily="18" charset="0"/>
                <a:cs typeface="Oracle Sans Tab" panose="020B0503020204020204" pitchFamily="34" charset="0"/>
              </a:rPr>
              <a:t>ansible-playbook</a:t>
            </a:r>
            <a:r>
              <a:rPr lang="en-US" dirty="0">
                <a:solidFill>
                  <a:schemeClr val="accent5"/>
                </a:solidFill>
              </a:rPr>
              <a:t> </a:t>
            </a:r>
            <a:r>
              <a:rPr lang="en-US" i="1" dirty="0">
                <a:solidFill>
                  <a:schemeClr val="accent5"/>
                </a:solidFill>
                <a:latin typeface="Times New Roman" panose="02020603050405020304" pitchFamily="18" charset="0"/>
                <a:cs typeface="Oracle Sans Tab" panose="020B0503020204020204" pitchFamily="34" charset="0"/>
              </a:rPr>
              <a:t>playbook-</a:t>
            </a:r>
            <a:r>
              <a:rPr lang="en-US" i="1" dirty="0" err="1">
                <a:solidFill>
                  <a:schemeClr val="accent5"/>
                </a:solidFill>
                <a:latin typeface="Times New Roman" panose="02020603050405020304" pitchFamily="18" charset="0"/>
                <a:cs typeface="Oracle Sans Tab" panose="020B0503020204020204" pitchFamily="34" charset="0"/>
              </a:rPr>
              <a:t>name.yaml</a:t>
            </a:r>
            <a:endParaRPr lang="en-US" i="1" dirty="0">
              <a:solidFill>
                <a:schemeClr val="accent5"/>
              </a:solidFill>
              <a:latin typeface="Times New Roman" panose="02020603050405020304" pitchFamily="18" charset="0"/>
              <a:cs typeface="Oracle Sans Tab" panose="020B0503020204020204" pitchFamily="34" charset="0"/>
            </a:endParaRPr>
          </a:p>
          <a:p>
            <a:r>
              <a:rPr lang="en-US" i="1" dirty="0">
                <a:solidFill>
                  <a:schemeClr val="accent5"/>
                </a:solidFill>
                <a:latin typeface="Times New Roman" panose="02020603050405020304" pitchFamily="18" charset="0"/>
                <a:cs typeface="Oracle Sans Tab" panose="020B0503020204020204" pitchFamily="34" charset="0"/>
              </a:rPr>
              <a:t>ansible-playbook</a:t>
            </a:r>
            <a:r>
              <a:rPr lang="en-US" dirty="0">
                <a:solidFill>
                  <a:schemeClr val="accent5"/>
                </a:solidFill>
              </a:rPr>
              <a:t> </a:t>
            </a:r>
            <a:r>
              <a:rPr lang="en-US" i="1" dirty="0">
                <a:solidFill>
                  <a:schemeClr val="accent5"/>
                </a:solidFill>
                <a:latin typeface="Times New Roman" panose="02020603050405020304" pitchFamily="18" charset="0"/>
                <a:cs typeface="Oracle Sans Tab" panose="020B0503020204020204" pitchFamily="34" charset="0"/>
              </a:rPr>
              <a:t>–i inventory_file.ini </a:t>
            </a:r>
            <a:r>
              <a:rPr lang="en-US" i="1" dirty="0" err="1">
                <a:solidFill>
                  <a:schemeClr val="accent5"/>
                </a:solidFill>
                <a:latin typeface="Times New Roman" panose="02020603050405020304" pitchFamily="18" charset="0"/>
                <a:cs typeface="Oracle Sans Tab" panose="020B0503020204020204" pitchFamily="34" charset="0"/>
              </a:rPr>
              <a:t>playbook_name.yaml</a:t>
            </a:r>
            <a:endParaRPr lang="en-US" i="1" dirty="0">
              <a:solidFill>
                <a:schemeClr val="accent5"/>
              </a:solidFill>
              <a:latin typeface="Times New Roman" panose="02020603050405020304" pitchFamily="18" charset="0"/>
              <a:cs typeface="Oracle Sans Tab" panose="020B0503020204020204" pitchFamily="34" charset="0"/>
            </a:endParaRPr>
          </a:p>
          <a:p>
            <a:endParaRPr lang="en-US" dirty="0"/>
          </a:p>
        </p:txBody>
      </p:sp>
      <p:graphicFrame>
        <p:nvGraphicFramePr>
          <p:cNvPr id="14" name="Content Placeholder 13">
            <a:extLst>
              <a:ext uri="{FF2B5EF4-FFF2-40B4-BE49-F238E27FC236}">
                <a16:creationId xmlns:a16="http://schemas.microsoft.com/office/drawing/2014/main" id="{E09C8D61-00FA-CAB9-7334-BB55C5413D9E}"/>
              </a:ext>
            </a:extLst>
          </p:cNvPr>
          <p:cNvGraphicFramePr>
            <a:graphicFrameLocks noGrp="1"/>
          </p:cNvGraphicFramePr>
          <p:nvPr>
            <p:ph sz="quarter" idx="14"/>
            <p:extLst>
              <p:ext uri="{D42A27DB-BD31-4B8C-83A1-F6EECF244321}">
                <p14:modId xmlns:p14="http://schemas.microsoft.com/office/powerpoint/2010/main" val="3434528978"/>
              </p:ext>
            </p:extLst>
          </p:nvPr>
        </p:nvGraphicFramePr>
        <p:xfrm>
          <a:off x="796902" y="1786410"/>
          <a:ext cx="11297032" cy="4767420"/>
        </p:xfrm>
        <a:graphic>
          <a:graphicData uri="http://schemas.openxmlformats.org/drawingml/2006/table">
            <a:tbl>
              <a:tblPr/>
              <a:tblGrid>
                <a:gridCol w="1297799">
                  <a:extLst>
                    <a:ext uri="{9D8B030D-6E8A-4147-A177-3AD203B41FA5}">
                      <a16:colId xmlns:a16="http://schemas.microsoft.com/office/drawing/2014/main" val="1756434800"/>
                    </a:ext>
                  </a:extLst>
                </a:gridCol>
                <a:gridCol w="3876729">
                  <a:extLst>
                    <a:ext uri="{9D8B030D-6E8A-4147-A177-3AD203B41FA5}">
                      <a16:colId xmlns:a16="http://schemas.microsoft.com/office/drawing/2014/main" val="4201900611"/>
                    </a:ext>
                  </a:extLst>
                </a:gridCol>
                <a:gridCol w="2210462">
                  <a:extLst>
                    <a:ext uri="{9D8B030D-6E8A-4147-A177-3AD203B41FA5}">
                      <a16:colId xmlns:a16="http://schemas.microsoft.com/office/drawing/2014/main" val="2019930587"/>
                    </a:ext>
                  </a:extLst>
                </a:gridCol>
                <a:gridCol w="3912042">
                  <a:extLst>
                    <a:ext uri="{9D8B030D-6E8A-4147-A177-3AD203B41FA5}">
                      <a16:colId xmlns:a16="http://schemas.microsoft.com/office/drawing/2014/main" val="2593127633"/>
                    </a:ext>
                  </a:extLst>
                </a:gridCol>
              </a:tblGrid>
              <a:tr h="265858">
                <a:tc>
                  <a:txBody>
                    <a:bodyPr/>
                    <a:lstStyle/>
                    <a:p>
                      <a:pPr>
                        <a:lnSpc>
                          <a:spcPts val="1800"/>
                        </a:lnSpc>
                        <a:buNone/>
                      </a:pPr>
                      <a:r>
                        <a:rPr lang="en-IN" sz="1050" b="1" dirty="0">
                          <a:effectLst/>
                          <a:latin typeface="+mn-lt"/>
                        </a:rPr>
                        <a:t>Option</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1">
                          <a:effectLst/>
                          <a:latin typeface="+mn-lt"/>
                        </a:rPr>
                        <a:t>Description</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1" dirty="0">
                          <a:effectLst/>
                          <a:latin typeface="+mn-lt"/>
                        </a:rPr>
                        <a:t>Example Usage</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1" dirty="0">
                          <a:effectLst/>
                          <a:latin typeface="+mn-lt"/>
                        </a:rPr>
                        <a:t>Complete Ansible Playbook Command</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151119476"/>
                  </a:ext>
                </a:extLst>
              </a:tr>
              <a:tr h="265858">
                <a:tc>
                  <a:txBody>
                    <a:bodyPr/>
                    <a:lstStyle/>
                    <a:p>
                      <a:pPr>
                        <a:lnSpc>
                          <a:spcPts val="1800"/>
                        </a:lnSpc>
                        <a:buNone/>
                      </a:pPr>
                      <a:r>
                        <a:rPr lang="en-IN" sz="1050" b="1">
                          <a:effectLst/>
                          <a:latin typeface="+mn-lt"/>
                        </a:rPr>
                        <a:t>-i</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dirty="0">
                          <a:effectLst/>
                          <a:latin typeface="+mn-lt"/>
                        </a:rPr>
                        <a:t>Specify inventory file</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a:t>
                      </a:r>
                      <a:r>
                        <a:rPr lang="en-IN" sz="1050" b="0" dirty="0" err="1">
                          <a:effectLst/>
                          <a:latin typeface="+mn-lt"/>
                        </a:rPr>
                        <a:t>i</a:t>
                      </a:r>
                      <a:r>
                        <a:rPr lang="en-IN" sz="1050" b="0" dirty="0">
                          <a:effectLst/>
                          <a:latin typeface="+mn-lt"/>
                        </a:rPr>
                        <a:t> hosts</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ansible-playbook -i hosts playbook.yml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743411728"/>
                  </a:ext>
                </a:extLst>
              </a:tr>
              <a:tr h="265858">
                <a:tc>
                  <a:txBody>
                    <a:bodyPr/>
                    <a:lstStyle/>
                    <a:p>
                      <a:pPr>
                        <a:lnSpc>
                          <a:spcPts val="1800"/>
                        </a:lnSpc>
                        <a:buNone/>
                      </a:pPr>
                      <a:r>
                        <a:rPr lang="en-IN" sz="1050" b="1">
                          <a:effectLst/>
                          <a:latin typeface="+mn-lt"/>
                        </a:rPr>
                        <a:t>-u</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dirty="0">
                          <a:effectLst/>
                          <a:latin typeface="+mn-lt"/>
                        </a:rPr>
                        <a:t>SSH user for connecting to remote hosts</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-u admin</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ansible-playbook -u admin playbook.yml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961090615"/>
                  </a:ext>
                </a:extLst>
              </a:tr>
              <a:tr h="265858">
                <a:tc>
                  <a:txBody>
                    <a:bodyPr/>
                    <a:lstStyle/>
                    <a:p>
                      <a:pPr>
                        <a:lnSpc>
                          <a:spcPts val="1800"/>
                        </a:lnSpc>
                        <a:buNone/>
                      </a:pPr>
                      <a:r>
                        <a:rPr lang="en-IN" sz="1050" b="1">
                          <a:effectLst/>
                          <a:latin typeface="+mn-lt"/>
                        </a:rPr>
                        <a:t>-k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a:effectLst/>
                          <a:latin typeface="+mn-lt"/>
                        </a:rPr>
                        <a:t>Prompt for SSH password</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ansible-playbook -k playbook.yml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1024015228"/>
                  </a:ext>
                </a:extLst>
              </a:tr>
              <a:tr h="265858">
                <a:tc>
                  <a:txBody>
                    <a:bodyPr/>
                    <a:lstStyle/>
                    <a:p>
                      <a:pPr>
                        <a:lnSpc>
                          <a:spcPts val="1800"/>
                        </a:lnSpc>
                        <a:buNone/>
                      </a:pPr>
                      <a:r>
                        <a:rPr lang="en-IN" sz="1050" b="1" dirty="0">
                          <a:effectLst/>
                          <a:latin typeface="+mn-lt"/>
                        </a:rPr>
                        <a:t>-b</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a:effectLst/>
                          <a:latin typeface="+mn-lt"/>
                        </a:rPr>
                        <a:t>Become (use privilege escalation, e.g., sudo)</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-b</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ansible-playbook -b playbook.yml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618673974"/>
                  </a:ext>
                </a:extLst>
              </a:tr>
              <a:tr h="265858">
                <a:tc>
                  <a:txBody>
                    <a:bodyPr/>
                    <a:lstStyle/>
                    <a:p>
                      <a:pPr>
                        <a:lnSpc>
                          <a:spcPts val="1800"/>
                        </a:lnSpc>
                        <a:buNone/>
                      </a:pPr>
                      <a:r>
                        <a:rPr lang="en-IN" sz="1050" b="1">
                          <a:effectLst/>
                          <a:latin typeface="+mn-lt"/>
                        </a:rPr>
                        <a:t>-K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a:effectLst/>
                          <a:latin typeface="+mn-lt"/>
                        </a:rPr>
                        <a:t>Prompt for privilege escalation password</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ansible-playbook -K playbook.yml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3686494459"/>
                  </a:ext>
                </a:extLst>
              </a:tr>
              <a:tr h="265858">
                <a:tc>
                  <a:txBody>
                    <a:bodyPr/>
                    <a:lstStyle/>
                    <a:p>
                      <a:pPr>
                        <a:lnSpc>
                          <a:spcPts val="1800"/>
                        </a:lnSpc>
                        <a:buNone/>
                      </a:pPr>
                      <a:r>
                        <a:rPr lang="en-IN" sz="1050" b="1">
                          <a:effectLst/>
                          <a:latin typeface="+mn-lt"/>
                        </a:rPr>
                        <a:t>--check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dirty="0">
                          <a:effectLst/>
                          <a:latin typeface="+mn-lt"/>
                        </a:rPr>
                        <a:t>Run in check mode (dry run, no changes made)</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--check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ansible-playbook --check playbook.yml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427235656"/>
                  </a:ext>
                </a:extLst>
              </a:tr>
              <a:tr h="375484">
                <a:tc>
                  <a:txBody>
                    <a:bodyPr/>
                    <a:lstStyle/>
                    <a:p>
                      <a:pPr>
                        <a:lnSpc>
                          <a:spcPts val="1800"/>
                        </a:lnSpc>
                        <a:buNone/>
                      </a:pPr>
                      <a:r>
                        <a:rPr lang="en-IN" sz="1050" b="1">
                          <a:effectLst/>
                          <a:latin typeface="+mn-lt"/>
                        </a:rPr>
                        <a:t>--diff</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dirty="0">
                          <a:effectLst/>
                          <a:latin typeface="+mn-lt"/>
                        </a:rPr>
                        <a:t>Show differences when files are changed (useful with --check)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--diff</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ansible-playbook --check --diff playbook.yml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604990972"/>
                  </a:ext>
                </a:extLst>
              </a:tr>
              <a:tr h="265858">
                <a:tc>
                  <a:txBody>
                    <a:bodyPr/>
                    <a:lstStyle/>
                    <a:p>
                      <a:pPr>
                        <a:lnSpc>
                          <a:spcPts val="1800"/>
                        </a:lnSpc>
                        <a:buNone/>
                      </a:pPr>
                      <a:r>
                        <a:rPr lang="en-IN" sz="1050" b="1">
                          <a:effectLst/>
                          <a:latin typeface="+mn-lt"/>
                        </a:rPr>
                        <a:t>-t</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dirty="0">
                          <a:effectLst/>
                          <a:latin typeface="+mn-lt"/>
                        </a:rPr>
                        <a:t>Run only tasks with specified tags</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-t my_tag</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ansible-playbook -t my_tag playbook.yml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598699811"/>
                  </a:ext>
                </a:extLst>
              </a:tr>
              <a:tr h="265858">
                <a:tc>
                  <a:txBody>
                    <a:bodyPr/>
                    <a:lstStyle/>
                    <a:p>
                      <a:pPr>
                        <a:lnSpc>
                          <a:spcPts val="1800"/>
                        </a:lnSpc>
                        <a:buNone/>
                      </a:pPr>
                      <a:r>
                        <a:rPr lang="en-IN" sz="1050" b="1">
                          <a:effectLst/>
                          <a:latin typeface="+mn-lt"/>
                        </a:rPr>
                        <a:t>-l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dirty="0">
                          <a:effectLst/>
                          <a:latin typeface="+mn-lt"/>
                        </a:rPr>
                        <a:t>Limit execution to specific hosts or groups</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-l webservers</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ansible-playbook -l webservers </a:t>
                      </a:r>
                      <a:r>
                        <a:rPr lang="en-IN" sz="1050" b="0" dirty="0" err="1">
                          <a:effectLst/>
                          <a:latin typeface="+mn-lt"/>
                        </a:rPr>
                        <a:t>playbook.yml</a:t>
                      </a:r>
                      <a:endParaRPr lang="en-IN" sz="1050" b="0" dirty="0">
                        <a:effectLst/>
                        <a:latin typeface="+mn-lt"/>
                      </a:endParaRP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500104367"/>
                  </a:ext>
                </a:extLst>
              </a:tr>
              <a:tr h="375484">
                <a:tc>
                  <a:txBody>
                    <a:bodyPr/>
                    <a:lstStyle/>
                    <a:p>
                      <a:pPr>
                        <a:lnSpc>
                          <a:spcPts val="1800"/>
                        </a:lnSpc>
                        <a:buNone/>
                      </a:pPr>
                      <a:r>
                        <a:rPr lang="en-IN" sz="1050" b="1">
                          <a:effectLst/>
                          <a:latin typeface="+mn-lt"/>
                        </a:rPr>
                        <a:t>--start-at-task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a:effectLst/>
                          <a:latin typeface="+mn-lt"/>
                        </a:rPr>
                        <a:t>Start playbook execution at a specific task name</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--start-at-task="Install Apache"</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ansible-playbook --start-at-task="Install Apache" </a:t>
                      </a:r>
                      <a:r>
                        <a:rPr lang="en-IN" sz="1050" b="0" dirty="0" err="1">
                          <a:effectLst/>
                          <a:latin typeface="+mn-lt"/>
                        </a:rPr>
                        <a:t>playbook.yml</a:t>
                      </a:r>
                      <a:endParaRPr lang="en-IN" sz="1050" b="0" dirty="0">
                        <a:effectLst/>
                        <a:latin typeface="+mn-lt"/>
                      </a:endParaRP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1806831205"/>
                  </a:ext>
                </a:extLst>
              </a:tr>
              <a:tr h="375484">
                <a:tc>
                  <a:txBody>
                    <a:bodyPr/>
                    <a:lstStyle/>
                    <a:p>
                      <a:pPr>
                        <a:lnSpc>
                          <a:spcPts val="1800"/>
                        </a:lnSpc>
                        <a:buNone/>
                      </a:pPr>
                      <a:r>
                        <a:rPr lang="en-IN" sz="1050" b="1">
                          <a:effectLst/>
                          <a:latin typeface="+mn-lt"/>
                        </a:rPr>
                        <a:t>--step</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a:effectLst/>
                          <a:latin typeface="+mn-lt"/>
                        </a:rPr>
                        <a:t>Confirm each task before execution (step through playbook)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--step</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ansible-playbook --step </a:t>
                      </a:r>
                      <a:r>
                        <a:rPr lang="en-IN" sz="1050" b="0" dirty="0" err="1">
                          <a:effectLst/>
                          <a:latin typeface="+mn-lt"/>
                        </a:rPr>
                        <a:t>playbook.yml</a:t>
                      </a:r>
                      <a:endParaRPr lang="en-IN" sz="1050" b="0" dirty="0">
                        <a:effectLst/>
                        <a:latin typeface="+mn-lt"/>
                      </a:endParaRP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3870650655"/>
                  </a:ext>
                </a:extLst>
              </a:tr>
              <a:tr h="265858">
                <a:tc>
                  <a:txBody>
                    <a:bodyPr/>
                    <a:lstStyle/>
                    <a:p>
                      <a:pPr>
                        <a:lnSpc>
                          <a:spcPts val="1800"/>
                        </a:lnSpc>
                        <a:buNone/>
                      </a:pPr>
                      <a:r>
                        <a:rPr lang="en-IN" sz="1050" b="1">
                          <a:effectLst/>
                          <a:latin typeface="+mn-lt"/>
                        </a:rPr>
                        <a:t>--syntax-check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a:effectLst/>
                          <a:latin typeface="+mn-lt"/>
                        </a:rPr>
                        <a:t>Perform a syntax check on the playbook without executing</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--syntax-check</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ansible-playbook --syntax-check playbook.yml</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3812552986"/>
                  </a:ext>
                </a:extLst>
              </a:tr>
              <a:tr h="489407">
                <a:tc>
                  <a:txBody>
                    <a:bodyPr/>
                    <a:lstStyle/>
                    <a:p>
                      <a:pPr>
                        <a:lnSpc>
                          <a:spcPts val="1800"/>
                        </a:lnSpc>
                        <a:buNone/>
                      </a:pPr>
                      <a:r>
                        <a:rPr lang="en-IN" sz="1050" b="1">
                          <a:effectLst/>
                          <a:latin typeface="+mn-lt"/>
                        </a:rPr>
                        <a:t>--ssh-common-args</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dirty="0">
                          <a:effectLst/>
                          <a:latin typeface="+mn-lt"/>
                        </a:rPr>
                        <a:t>Pass common arguments to SSH (e.g., for proxy or custom SSH options)</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a:effectLst/>
                          <a:latin typeface="+mn-lt"/>
                        </a:rPr>
                        <a:t>--ssh-common-args='-o ProxyCommand=...'</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ansible-playbook --ssh-common-</a:t>
                      </a:r>
                      <a:r>
                        <a:rPr lang="en-IN" sz="1050" b="0" dirty="0" err="1">
                          <a:effectLst/>
                          <a:latin typeface="+mn-lt"/>
                        </a:rPr>
                        <a:t>args</a:t>
                      </a:r>
                      <a:r>
                        <a:rPr lang="en-IN" sz="1050" b="0" dirty="0">
                          <a:effectLst/>
                          <a:latin typeface="+mn-lt"/>
                        </a:rPr>
                        <a:t>='-o </a:t>
                      </a:r>
                      <a:r>
                        <a:rPr lang="en-IN" sz="1050" b="0" dirty="0" err="1">
                          <a:effectLst/>
                          <a:latin typeface="+mn-lt"/>
                        </a:rPr>
                        <a:t>ProxyCommand</a:t>
                      </a:r>
                      <a:r>
                        <a:rPr lang="en-IN" sz="1050" b="0" dirty="0">
                          <a:effectLst/>
                          <a:latin typeface="+mn-lt"/>
                        </a:rPr>
                        <a:t>=...' </a:t>
                      </a:r>
                      <a:r>
                        <a:rPr lang="en-IN" sz="1050" b="0" dirty="0" err="1">
                          <a:effectLst/>
                          <a:latin typeface="+mn-lt"/>
                        </a:rPr>
                        <a:t>playbook.yml</a:t>
                      </a:r>
                      <a:endParaRPr lang="en-IN" sz="1050" b="0" dirty="0">
                        <a:effectLst/>
                        <a:latin typeface="+mn-lt"/>
                      </a:endParaRP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385891062"/>
                  </a:ext>
                </a:extLst>
              </a:tr>
              <a:tr h="489407">
                <a:tc>
                  <a:txBody>
                    <a:bodyPr/>
                    <a:lstStyle/>
                    <a:p>
                      <a:pPr>
                        <a:lnSpc>
                          <a:spcPts val="1800"/>
                        </a:lnSpc>
                        <a:buNone/>
                      </a:pPr>
                      <a:r>
                        <a:rPr lang="en-IN" sz="1050" b="1" dirty="0">
                          <a:effectLst/>
                          <a:latin typeface="+mn-lt"/>
                        </a:rPr>
                        <a:t>--ssh-extra-</a:t>
                      </a:r>
                      <a:r>
                        <a:rPr lang="en-IN" sz="1050" b="1" dirty="0" err="1">
                          <a:effectLst/>
                          <a:latin typeface="+mn-lt"/>
                        </a:rPr>
                        <a:t>args</a:t>
                      </a:r>
                      <a:endParaRPr lang="en-IN" sz="1050" b="1" dirty="0">
                        <a:effectLst/>
                        <a:latin typeface="+mn-lt"/>
                      </a:endParaRP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ts val="1800"/>
                        </a:lnSpc>
                        <a:buNone/>
                      </a:pPr>
                      <a:r>
                        <a:rPr lang="en-IN" sz="1050" b="0" dirty="0">
                          <a:effectLst/>
                          <a:latin typeface="+mn-lt"/>
                        </a:rPr>
                        <a:t>Pass extra arguments to SSH only (overrides config)</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--ssh-extra-</a:t>
                      </a:r>
                      <a:r>
                        <a:rPr lang="en-IN" sz="1050" b="0" dirty="0" err="1">
                          <a:effectLst/>
                          <a:latin typeface="+mn-lt"/>
                        </a:rPr>
                        <a:t>args</a:t>
                      </a:r>
                      <a:r>
                        <a:rPr lang="en-IN" sz="1050" b="0" dirty="0">
                          <a:effectLst/>
                          <a:latin typeface="+mn-lt"/>
                        </a:rPr>
                        <a:t>='-o </a:t>
                      </a:r>
                      <a:r>
                        <a:rPr lang="en-IN" sz="1050" b="0" dirty="0" err="1">
                          <a:effectLst/>
                          <a:latin typeface="+mn-lt"/>
                        </a:rPr>
                        <a:t>ConnectTimeout</a:t>
                      </a:r>
                      <a:r>
                        <a:rPr lang="en-IN" sz="1050" b="0" dirty="0">
                          <a:effectLst/>
                          <a:latin typeface="+mn-lt"/>
                        </a:rPr>
                        <a:t>=10'</a:t>
                      </a: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ts val="1800"/>
                        </a:lnSpc>
                        <a:buNone/>
                      </a:pPr>
                      <a:r>
                        <a:rPr lang="en-IN" sz="1050" b="0" dirty="0">
                          <a:effectLst/>
                          <a:latin typeface="+mn-lt"/>
                        </a:rPr>
                        <a:t>ansible-playbook --ssh-extra-</a:t>
                      </a:r>
                      <a:r>
                        <a:rPr lang="en-IN" sz="1050" b="0" dirty="0" err="1">
                          <a:effectLst/>
                          <a:latin typeface="+mn-lt"/>
                        </a:rPr>
                        <a:t>args</a:t>
                      </a:r>
                      <a:r>
                        <a:rPr lang="en-IN" sz="1050" b="0" dirty="0">
                          <a:effectLst/>
                          <a:latin typeface="+mn-lt"/>
                        </a:rPr>
                        <a:t>='-o </a:t>
                      </a:r>
                      <a:r>
                        <a:rPr lang="en-IN" sz="1050" b="0" dirty="0" err="1">
                          <a:effectLst/>
                          <a:latin typeface="+mn-lt"/>
                        </a:rPr>
                        <a:t>ConnectTimeout</a:t>
                      </a:r>
                      <a:r>
                        <a:rPr lang="en-IN" sz="1050" b="0" dirty="0">
                          <a:effectLst/>
                          <a:latin typeface="+mn-lt"/>
                        </a:rPr>
                        <a:t>=10' </a:t>
                      </a:r>
                      <a:r>
                        <a:rPr lang="en-IN" sz="1050" b="0" dirty="0" err="1">
                          <a:effectLst/>
                          <a:latin typeface="+mn-lt"/>
                        </a:rPr>
                        <a:t>playbook.yml</a:t>
                      </a:r>
                      <a:endParaRPr lang="en-IN" sz="1050" b="0" dirty="0">
                        <a:effectLst/>
                        <a:latin typeface="+mn-lt"/>
                      </a:endParaRPr>
                    </a:p>
                  </a:txBody>
                  <a:tcPr marL="30300" marR="30300" marT="30300" marB="30300"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3290165078"/>
                  </a:ext>
                </a:extLst>
              </a:tr>
            </a:tbl>
          </a:graphicData>
        </a:graphic>
      </p:graphicFrame>
      <p:sp>
        <p:nvSpPr>
          <p:cNvPr id="11" name="Title 10">
            <a:extLst>
              <a:ext uri="{FF2B5EF4-FFF2-40B4-BE49-F238E27FC236}">
                <a16:creationId xmlns:a16="http://schemas.microsoft.com/office/drawing/2014/main" id="{FF40CDDF-631D-A87D-9AB2-EC55F7F7F985}"/>
              </a:ext>
            </a:extLst>
          </p:cNvPr>
          <p:cNvSpPr>
            <a:spLocks noGrp="1"/>
          </p:cNvSpPr>
          <p:nvPr>
            <p:ph type="title"/>
          </p:nvPr>
        </p:nvSpPr>
        <p:spPr/>
        <p:txBody>
          <a:bodyPr/>
          <a:lstStyle/>
          <a:p>
            <a:r>
              <a:rPr lang="en-US" dirty="0"/>
              <a:t>Ansible – Playbooks – Run Playbook</a:t>
            </a:r>
          </a:p>
        </p:txBody>
      </p:sp>
    </p:spTree>
    <p:extLst>
      <p:ext uri="{BB962C8B-B14F-4D97-AF65-F5344CB8AC3E}">
        <p14:creationId xmlns:p14="http://schemas.microsoft.com/office/powerpoint/2010/main" val="19209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075837F4-E196-0155-BD05-71DB63054448}"/>
              </a:ext>
            </a:extLst>
          </p:cNvPr>
          <p:cNvSpPr>
            <a:spLocks noGrp="1"/>
          </p:cNvSpPr>
          <p:nvPr>
            <p:ph type="body" sz="quarter" idx="43"/>
          </p:nvPr>
        </p:nvSpPr>
        <p:spPr>
          <a:xfrm>
            <a:off x="752077" y="1417018"/>
            <a:ext cx="5084064" cy="4934202"/>
          </a:xfrm>
        </p:spPr>
        <p:txBody>
          <a:bodyPr/>
          <a:lstStyle/>
          <a:p>
            <a:pPr>
              <a:buNone/>
            </a:pP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Configure web server</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hosts</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webservers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become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yes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vars</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app_port</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B5CEA8"/>
                </a:solidFill>
                <a:effectLst/>
                <a:ea typeface="Times New Roman" panose="02020603050405020304" pitchFamily="18" charset="0"/>
                <a:cs typeface="Times New Roman" panose="02020603050405020304" pitchFamily="18" charset="0"/>
              </a:rPr>
              <a:t>8080</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tasks</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6A9955"/>
                </a:solidFill>
                <a:effectLst/>
                <a:ea typeface="Times New Roman" panose="02020603050405020304" pitchFamily="18" charset="0"/>
                <a:cs typeface="Times New Roman" panose="02020603050405020304" pitchFamily="18" charset="0"/>
              </a:rPr>
              <a:t># Task 1: Install 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Install 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ansible.builtin.apt</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state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latest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notify</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Restart 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6A9955"/>
                </a:solidFill>
                <a:effectLst/>
                <a:ea typeface="Times New Roman" panose="02020603050405020304" pitchFamily="18" charset="0"/>
                <a:cs typeface="Times New Roman" panose="02020603050405020304" pitchFamily="18" charset="0"/>
              </a:rPr>
              <a:t># Task 2: Deploy Nginx configuration</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Deploy Nginx configuration</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ansible.builtin.copy</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src</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nginx.conf</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dest</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/etc/nginx/</a:t>
            </a:r>
            <a:r>
              <a:rPr lang="en-IN" sz="1200" kern="0" dirty="0" err="1">
                <a:solidFill>
                  <a:srgbClr val="CE9178"/>
                </a:solidFill>
                <a:effectLst/>
                <a:ea typeface="Times New Roman" panose="02020603050405020304" pitchFamily="18" charset="0"/>
                <a:cs typeface="Times New Roman" panose="02020603050405020304" pitchFamily="18" charset="0"/>
              </a:rPr>
              <a:t>nginx.conf</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notify</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Reload 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br>
              <a:rPr lang="en-IN" sz="1200" dirty="0">
                <a:effectLst/>
              </a:rPr>
            </a:br>
            <a:endParaRPr lang="en-IN" sz="1200" dirty="0">
              <a:effectLst/>
            </a:endParaRPr>
          </a:p>
          <a:p>
            <a:pPr marL="0" indent="0">
              <a:buNone/>
            </a:pPr>
            <a:endParaRPr lang="en-US" sz="1200" dirty="0"/>
          </a:p>
        </p:txBody>
      </p:sp>
      <p:sp>
        <p:nvSpPr>
          <p:cNvPr id="5" name="Title 4">
            <a:extLst>
              <a:ext uri="{FF2B5EF4-FFF2-40B4-BE49-F238E27FC236}">
                <a16:creationId xmlns:a16="http://schemas.microsoft.com/office/drawing/2014/main" id="{5B05FE3E-6B7A-3FEF-A638-3A3112675F8A}"/>
              </a:ext>
            </a:extLst>
          </p:cNvPr>
          <p:cNvSpPr>
            <a:spLocks noGrp="1"/>
          </p:cNvSpPr>
          <p:nvPr>
            <p:ph type="title"/>
          </p:nvPr>
        </p:nvSpPr>
        <p:spPr/>
        <p:txBody>
          <a:bodyPr/>
          <a:lstStyle/>
          <a:p>
            <a:r>
              <a:rPr lang="en-US" dirty="0"/>
              <a:t>Ansible – Playbooks – Example: Install &amp; Configure Nginx</a:t>
            </a:r>
          </a:p>
        </p:txBody>
      </p:sp>
      <p:sp>
        <p:nvSpPr>
          <p:cNvPr id="15" name="Text Placeholder 14">
            <a:extLst>
              <a:ext uri="{FF2B5EF4-FFF2-40B4-BE49-F238E27FC236}">
                <a16:creationId xmlns:a16="http://schemas.microsoft.com/office/drawing/2014/main" id="{6CD8AC59-2EBF-7016-3753-5D9A0239DEC8}"/>
              </a:ext>
            </a:extLst>
          </p:cNvPr>
          <p:cNvSpPr>
            <a:spLocks noGrp="1"/>
          </p:cNvSpPr>
          <p:nvPr>
            <p:ph type="body" sz="quarter" idx="48"/>
          </p:nvPr>
        </p:nvSpPr>
        <p:spPr>
          <a:xfrm>
            <a:off x="6355859" y="1417018"/>
            <a:ext cx="5084064" cy="4934201"/>
          </a:xfrm>
        </p:spPr>
        <p:txBody>
          <a:bodyPr/>
          <a:lstStyle/>
          <a:p>
            <a:pPr>
              <a:buNone/>
            </a:pP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6A9955"/>
                </a:solidFill>
                <a:effectLst/>
                <a:ea typeface="Times New Roman" panose="02020603050405020304" pitchFamily="18" charset="0"/>
                <a:cs typeface="Times New Roman" panose="02020603050405020304" pitchFamily="18" charset="0"/>
              </a:rPr>
              <a:t># Task 3: Ensure Nginx service is running and enabled</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Ensure Nginx service is running and enabled</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ansible.builtin.service</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state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started</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enabled</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yes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handlers</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6A9955"/>
                </a:solidFill>
                <a:effectLst/>
                <a:ea typeface="Times New Roman" panose="02020603050405020304" pitchFamily="18" charset="0"/>
                <a:cs typeface="Times New Roman" panose="02020603050405020304" pitchFamily="18" charset="0"/>
              </a:rPr>
              <a:t># Handler 1: Restart 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Restart 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ansible.builtin.service</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state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restarted</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6A9955"/>
                </a:solidFill>
                <a:effectLst/>
                <a:ea typeface="Times New Roman" panose="02020603050405020304" pitchFamily="18" charset="0"/>
                <a:cs typeface="Times New Roman" panose="02020603050405020304" pitchFamily="18" charset="0"/>
              </a:rPr>
              <a:t># Handler 2: Reload 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Reload 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ansible.builtin.service</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state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reloaded</a:t>
            </a:r>
            <a:endParaRPr lang="en-IN" sz="1200" kern="100" dirty="0">
              <a:effectLst/>
              <a:ea typeface="Calibri" panose="020F0502020204030204" pitchFamily="34" charset="0"/>
              <a:cs typeface="Times New Roman" panose="02020603050405020304" pitchFamily="18" charset="0"/>
            </a:endParaRPr>
          </a:p>
          <a:p>
            <a:pPr>
              <a:buNone/>
            </a:pPr>
            <a:endParaRPr lang="en-US" sz="1200" dirty="0"/>
          </a:p>
        </p:txBody>
      </p:sp>
    </p:spTree>
    <p:extLst>
      <p:ext uri="{BB962C8B-B14F-4D97-AF65-F5344CB8AC3E}">
        <p14:creationId xmlns:p14="http://schemas.microsoft.com/office/powerpoint/2010/main" val="16016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23BE128B-1134-8468-2E54-52663633C51C}"/>
              </a:ext>
            </a:extLst>
          </p:cNvPr>
          <p:cNvSpPr>
            <a:spLocks noGrp="1"/>
          </p:cNvSpPr>
          <p:nvPr>
            <p:ph sz="quarter" idx="14"/>
          </p:nvPr>
        </p:nvSpPr>
        <p:spPr>
          <a:xfrm>
            <a:off x="768875" y="1589524"/>
            <a:ext cx="2478024" cy="5086073"/>
          </a:xfrm>
        </p:spPr>
        <p:txBody>
          <a:bodyPr/>
          <a:lstStyle/>
          <a:p>
            <a:pPr>
              <a:buNone/>
            </a:pP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Configure SFTP and SMTP servers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hosts</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all</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become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yes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vars</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sftp_user</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sftp_user</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sftp_chroot_dir</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/sftp/chroot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smtp_version</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"1.8.22-1"</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smtp_config</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account</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default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host</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smtp.example.com</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port</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B5CEA8"/>
                </a:solidFill>
                <a:effectLst/>
                <a:ea typeface="Times New Roman" panose="02020603050405020304" pitchFamily="18" charset="0"/>
                <a:cs typeface="Times New Roman" panose="02020603050405020304" pitchFamily="18" charset="0"/>
              </a:rPr>
              <a:t>587</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from</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user@example.com</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auth</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on</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user</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smtp_user</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password</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vault_smtp_password</a:t>
            </a:r>
            <a:r>
              <a:rPr lang="en-IN" sz="1200" kern="0" dirty="0">
                <a:solidFill>
                  <a:srgbClr val="CE9178"/>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endParaRPr lang="en-US" sz="1200" dirty="0"/>
          </a:p>
        </p:txBody>
      </p:sp>
      <p:sp>
        <p:nvSpPr>
          <p:cNvPr id="18" name="Content Placeholder 17">
            <a:extLst>
              <a:ext uri="{FF2B5EF4-FFF2-40B4-BE49-F238E27FC236}">
                <a16:creationId xmlns:a16="http://schemas.microsoft.com/office/drawing/2014/main" id="{AD5819C3-5EA8-3090-E006-6153BAD168E1}"/>
              </a:ext>
            </a:extLst>
          </p:cNvPr>
          <p:cNvSpPr>
            <a:spLocks noGrp="1"/>
          </p:cNvSpPr>
          <p:nvPr>
            <p:ph sz="quarter" idx="16"/>
          </p:nvPr>
        </p:nvSpPr>
        <p:spPr>
          <a:xfrm>
            <a:off x="3379304" y="1589524"/>
            <a:ext cx="2716695" cy="5086073"/>
          </a:xfrm>
        </p:spPr>
        <p:txBody>
          <a:bodyPr/>
          <a:lstStyle/>
          <a:p>
            <a:pPr>
              <a:buNone/>
            </a:pPr>
            <a:r>
              <a:rPr lang="en-IN" sz="1200" kern="0" dirty="0">
                <a:solidFill>
                  <a:srgbClr val="569CD6"/>
                </a:solidFill>
                <a:effectLst/>
                <a:ea typeface="Times New Roman" panose="02020603050405020304" pitchFamily="18" charset="0"/>
                <a:cs typeface="Times New Roman" panose="02020603050405020304" pitchFamily="18" charset="0"/>
              </a:rPr>
              <a:t>tasks</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6A9955"/>
                </a:solidFill>
                <a:effectLst/>
                <a:ea typeface="Times New Roman" panose="02020603050405020304" pitchFamily="18" charset="0"/>
                <a:cs typeface="Times New Roman" panose="02020603050405020304" pitchFamily="18" charset="0"/>
              </a:rPr>
              <a:t># SFTP Server Configuration</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Create SFTP chroot directory</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ansible.builtin.file</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path</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sftp_chroot_dir</a:t>
            </a:r>
            <a:r>
              <a:rPr lang="en-IN" sz="1200" kern="0" dirty="0">
                <a:solidFill>
                  <a:srgbClr val="CE9178"/>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state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directory</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owner</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root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group</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root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mode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'0755'</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Configure </a:t>
            </a:r>
            <a:r>
              <a:rPr lang="en-IN" sz="1200" kern="0" dirty="0" err="1">
                <a:solidFill>
                  <a:srgbClr val="CE9178"/>
                </a:solidFill>
                <a:effectLst/>
                <a:ea typeface="Times New Roman" panose="02020603050405020304" pitchFamily="18" charset="0"/>
                <a:cs typeface="Times New Roman" panose="02020603050405020304" pitchFamily="18" charset="0"/>
              </a:rPr>
              <a:t>SSHd</a:t>
            </a:r>
            <a:r>
              <a:rPr lang="en-IN" sz="1200" kern="0" dirty="0">
                <a:solidFill>
                  <a:srgbClr val="CE9178"/>
                </a:solidFill>
                <a:effectLst/>
                <a:ea typeface="Times New Roman" panose="02020603050405020304" pitchFamily="18" charset="0"/>
                <a:cs typeface="Times New Roman" panose="02020603050405020304" pitchFamily="18" charset="0"/>
              </a:rPr>
              <a:t> for SFTP</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ansible.builtin.template</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src</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sshd_config.j2</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dest</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/etc/ssh/</a:t>
            </a:r>
            <a:r>
              <a:rPr lang="en-IN" sz="1200" kern="0" dirty="0" err="1">
                <a:solidFill>
                  <a:srgbClr val="CE9178"/>
                </a:solidFill>
                <a:effectLst/>
                <a:ea typeface="Times New Roman" panose="02020603050405020304" pitchFamily="18" charset="0"/>
                <a:cs typeface="Times New Roman" panose="02020603050405020304" pitchFamily="18" charset="0"/>
              </a:rPr>
              <a:t>sshd_config</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notify</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Restart SSH</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6A9955"/>
                </a:solidFill>
                <a:effectLst/>
                <a:ea typeface="Times New Roman" panose="02020603050405020304" pitchFamily="18" charset="0"/>
                <a:cs typeface="Times New Roman" panose="02020603050405020304" pitchFamily="18" charset="0"/>
              </a:rPr>
              <a:t># SMTP Server Installation</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Install specific </a:t>
            </a:r>
            <a:r>
              <a:rPr lang="en-IN" sz="1200" kern="0" dirty="0" err="1">
                <a:solidFill>
                  <a:srgbClr val="CE9178"/>
                </a:solidFill>
                <a:effectLst/>
                <a:ea typeface="Times New Roman" panose="02020603050405020304" pitchFamily="18" charset="0"/>
                <a:cs typeface="Times New Roman" panose="02020603050405020304" pitchFamily="18" charset="0"/>
              </a:rPr>
              <a:t>msmtp</a:t>
            </a:r>
            <a:r>
              <a:rPr lang="en-IN" sz="1200" kern="0" dirty="0">
                <a:solidFill>
                  <a:srgbClr val="CE9178"/>
                </a:solidFill>
                <a:effectLst/>
                <a:ea typeface="Times New Roman" panose="02020603050405020304" pitchFamily="18" charset="0"/>
                <a:cs typeface="Times New Roman" panose="02020603050405020304" pitchFamily="18" charset="0"/>
              </a:rPr>
              <a:t> version</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ansible.builtin.apt</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a:t>
            </a:r>
            <a:r>
              <a:rPr lang="en-IN" sz="1200" kern="0" dirty="0" err="1">
                <a:solidFill>
                  <a:srgbClr val="CE9178"/>
                </a:solidFill>
                <a:effectLst/>
                <a:ea typeface="Times New Roman" panose="02020603050405020304" pitchFamily="18" charset="0"/>
                <a:cs typeface="Times New Roman" panose="02020603050405020304" pitchFamily="18" charset="0"/>
              </a:rPr>
              <a:t>msmtp</a:t>
            </a:r>
            <a:r>
              <a:rPr lang="en-IN" sz="1200" kern="0" dirty="0">
                <a:solidFill>
                  <a:srgbClr val="CE9178"/>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smtp_version</a:t>
            </a:r>
            <a:r>
              <a:rPr lang="en-IN" sz="1200" kern="0" dirty="0">
                <a:solidFill>
                  <a:srgbClr val="CE9178"/>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state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present</a:t>
            </a:r>
            <a:endParaRPr lang="en-IN" sz="1200" kern="100" dirty="0">
              <a:solidFill>
                <a:srgbClr val="CE9178"/>
              </a:solidFill>
              <a:ea typeface="Times New Roman" panose="02020603050405020304" pitchFamily="18" charset="0"/>
              <a:cs typeface="Times New Roman" panose="02020603050405020304" pitchFamily="18" charset="0"/>
            </a:endParaRPr>
          </a:p>
          <a:p>
            <a:pPr>
              <a:buNone/>
            </a:pP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endParaRPr lang="en-US" sz="1200" dirty="0"/>
          </a:p>
        </p:txBody>
      </p:sp>
      <p:sp>
        <p:nvSpPr>
          <p:cNvPr id="17" name="Content Placeholder 16">
            <a:extLst>
              <a:ext uri="{FF2B5EF4-FFF2-40B4-BE49-F238E27FC236}">
                <a16:creationId xmlns:a16="http://schemas.microsoft.com/office/drawing/2014/main" id="{9C79B42D-D56D-8E5C-92F9-CF7900DB55D1}"/>
              </a:ext>
            </a:extLst>
          </p:cNvPr>
          <p:cNvSpPr>
            <a:spLocks noGrp="1"/>
          </p:cNvSpPr>
          <p:nvPr>
            <p:ph sz="quarter" idx="15"/>
          </p:nvPr>
        </p:nvSpPr>
        <p:spPr>
          <a:xfrm>
            <a:off x="6235127" y="1589524"/>
            <a:ext cx="2478024" cy="5086073"/>
          </a:xfrm>
        </p:spPr>
        <p:txBody>
          <a:bodyPr/>
          <a:lstStyle/>
          <a:p>
            <a:pPr>
              <a:buNone/>
            </a:pP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Configure </a:t>
            </a:r>
            <a:r>
              <a:rPr lang="en-IN" sz="1200" kern="0" dirty="0" err="1">
                <a:solidFill>
                  <a:srgbClr val="CE9178"/>
                </a:solidFill>
                <a:effectLst/>
                <a:ea typeface="Times New Roman" panose="02020603050405020304" pitchFamily="18" charset="0"/>
                <a:cs typeface="Times New Roman" panose="02020603050405020304" pitchFamily="18" charset="0"/>
              </a:rPr>
              <a:t>msmtp</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ansible.builtin.template</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src</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msmtprc.j2</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dest</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/etc/</a:t>
            </a:r>
            <a:r>
              <a:rPr lang="en-IN" sz="1200" kern="0" dirty="0" err="1">
                <a:solidFill>
                  <a:srgbClr val="CE9178"/>
                </a:solidFill>
                <a:effectLst/>
                <a:ea typeface="Times New Roman" panose="02020603050405020304" pitchFamily="18" charset="0"/>
                <a:cs typeface="Times New Roman" panose="02020603050405020304" pitchFamily="18" charset="0"/>
              </a:rPr>
              <a:t>msmtprc</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owner</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root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group</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root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mode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'0600'</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notify</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Reload </a:t>
            </a:r>
            <a:r>
              <a:rPr lang="en-IN" sz="1200" kern="0" dirty="0" err="1">
                <a:solidFill>
                  <a:srgbClr val="CE9178"/>
                </a:solidFill>
                <a:effectLst/>
                <a:ea typeface="Times New Roman" panose="02020603050405020304" pitchFamily="18" charset="0"/>
                <a:cs typeface="Times New Roman" panose="02020603050405020304" pitchFamily="18" charset="0"/>
              </a:rPr>
              <a:t>msmtp</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handlers</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Restart SSH</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ansible.builtin.service</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ssh</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569CD6"/>
                </a:solidFill>
                <a:effectLst/>
                <a:ea typeface="Times New Roman" panose="02020603050405020304" pitchFamily="18" charset="0"/>
                <a:cs typeface="Times New Roman" panose="02020603050405020304" pitchFamily="18" charset="0"/>
              </a:rPr>
              <a:t>state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restarted</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 </a:t>
            </a:r>
            <a:r>
              <a:rPr lang="en-IN" sz="1200" kern="0" dirty="0">
                <a:solidFill>
                  <a:srgbClr val="569CD6"/>
                </a:solidFill>
                <a:effectLst/>
                <a:ea typeface="Times New Roman" panose="02020603050405020304" pitchFamily="18" charset="0"/>
                <a:cs typeface="Times New Roman" panose="02020603050405020304" pitchFamily="18" charset="0"/>
              </a:rPr>
              <a:t>name</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a:solidFill>
                  <a:srgbClr val="CE9178"/>
                </a:solidFill>
                <a:effectLst/>
                <a:ea typeface="Times New Roman" panose="02020603050405020304" pitchFamily="18" charset="0"/>
                <a:cs typeface="Times New Roman" panose="02020603050405020304" pitchFamily="18" charset="0"/>
              </a:rPr>
              <a:t>Reload </a:t>
            </a:r>
            <a:r>
              <a:rPr lang="en-IN" sz="1200" kern="0" dirty="0" err="1">
                <a:solidFill>
                  <a:srgbClr val="CE9178"/>
                </a:solidFill>
                <a:effectLst/>
                <a:ea typeface="Times New Roman" panose="02020603050405020304" pitchFamily="18" charset="0"/>
                <a:cs typeface="Times New Roman" panose="02020603050405020304" pitchFamily="18" charset="0"/>
              </a:rPr>
              <a:t>msmtp</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ansible.builtin.command</a:t>
            </a:r>
            <a:r>
              <a:rPr lang="en-IN" sz="1200" kern="0" dirty="0">
                <a:solidFill>
                  <a:srgbClr val="D4D4D4"/>
                </a:solidFill>
                <a:effectLst/>
                <a:ea typeface="Times New Roman" panose="02020603050405020304" pitchFamily="18" charset="0"/>
                <a:cs typeface="Times New Roman" panose="02020603050405020304" pitchFamily="18"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569CD6"/>
                </a:solidFill>
                <a:effectLst/>
                <a:ea typeface="Times New Roman" panose="02020603050405020304" pitchFamily="18" charset="0"/>
                <a:cs typeface="Times New Roman" panose="02020603050405020304" pitchFamily="18" charset="0"/>
              </a:rPr>
              <a:t>cmd</a:t>
            </a:r>
            <a:r>
              <a:rPr lang="en-IN" sz="1200" kern="0" dirty="0">
                <a:solidFill>
                  <a:srgbClr val="D4D4D4"/>
                </a:solidFill>
                <a:effectLst/>
                <a:ea typeface="Times New Roman" panose="02020603050405020304" pitchFamily="18" charset="0"/>
                <a:cs typeface="Times New Roman" panose="02020603050405020304" pitchFamily="18" charset="0"/>
              </a:rPr>
              <a:t>: </a:t>
            </a:r>
            <a:r>
              <a:rPr lang="en-IN" sz="1200" kern="0" dirty="0" err="1">
                <a:solidFill>
                  <a:srgbClr val="CE9178"/>
                </a:solidFill>
                <a:effectLst/>
                <a:ea typeface="Times New Roman" panose="02020603050405020304" pitchFamily="18" charset="0"/>
                <a:cs typeface="Times New Roman" panose="02020603050405020304" pitchFamily="18" charset="0"/>
              </a:rPr>
              <a:t>pkill</a:t>
            </a:r>
            <a:r>
              <a:rPr lang="en-IN" sz="1200" kern="0" dirty="0">
                <a:solidFill>
                  <a:srgbClr val="CE9178"/>
                </a:solidFill>
                <a:effectLst/>
                <a:ea typeface="Times New Roman" panose="02020603050405020304" pitchFamily="18" charset="0"/>
                <a:cs typeface="Times New Roman" panose="02020603050405020304" pitchFamily="18" charset="0"/>
              </a:rPr>
              <a:t> -HUP </a:t>
            </a:r>
            <a:r>
              <a:rPr lang="en-IN" sz="1200" kern="0" dirty="0" err="1">
                <a:solidFill>
                  <a:srgbClr val="CE9178"/>
                </a:solidFill>
                <a:effectLst/>
                <a:ea typeface="Times New Roman" panose="02020603050405020304" pitchFamily="18" charset="0"/>
                <a:cs typeface="Times New Roman" panose="02020603050405020304" pitchFamily="18" charset="0"/>
              </a:rPr>
              <a:t>msmtpd</a:t>
            </a:r>
            <a:endParaRPr lang="en-IN" sz="1200" kern="100" dirty="0">
              <a:effectLst/>
              <a:ea typeface="Calibri" panose="020F0502020204030204" pitchFamily="34" charset="0"/>
              <a:cs typeface="Times New Roman" panose="02020603050405020304" pitchFamily="18" charset="0"/>
            </a:endParaRPr>
          </a:p>
        </p:txBody>
      </p:sp>
      <p:sp>
        <p:nvSpPr>
          <p:cNvPr id="19" name="Content Placeholder 18">
            <a:extLst>
              <a:ext uri="{FF2B5EF4-FFF2-40B4-BE49-F238E27FC236}">
                <a16:creationId xmlns:a16="http://schemas.microsoft.com/office/drawing/2014/main" id="{72BAA86B-8C4E-FA7F-70D4-6076BE56A68B}"/>
              </a:ext>
            </a:extLst>
          </p:cNvPr>
          <p:cNvSpPr>
            <a:spLocks noGrp="1"/>
          </p:cNvSpPr>
          <p:nvPr>
            <p:ph sz="quarter" idx="17"/>
          </p:nvPr>
        </p:nvSpPr>
        <p:spPr>
          <a:xfrm>
            <a:off x="9016698" y="1589524"/>
            <a:ext cx="2864445" cy="5268476"/>
          </a:xfrm>
          <a:solidFill>
            <a:schemeClr val="accent2">
              <a:lumMod val="20000"/>
              <a:lumOff val="80000"/>
              <a:alpha val="50048"/>
            </a:schemeClr>
          </a:solidFill>
        </p:spPr>
        <p:txBody>
          <a:bodyPr/>
          <a:lstStyle/>
          <a:p>
            <a:pPr algn="l">
              <a:buNone/>
            </a:pPr>
            <a:r>
              <a:rPr lang="en-IN" sz="1200" b="1" i="0" dirty="0">
                <a:solidFill>
                  <a:srgbClr val="000000"/>
                </a:solidFill>
                <a:effectLst/>
              </a:rPr>
              <a:t>Jinja Templet File (Ansible Built-in)</a:t>
            </a:r>
            <a:br>
              <a:rPr lang="en-IN" sz="900" b="0" i="0" dirty="0">
                <a:solidFill>
                  <a:srgbClr val="000000"/>
                </a:solidFill>
                <a:effectLst/>
              </a:rPr>
            </a:br>
            <a:r>
              <a:rPr lang="en-IN" sz="900" b="1" i="0" dirty="0">
                <a:solidFill>
                  <a:srgbClr val="000000"/>
                </a:solidFill>
                <a:effectLst/>
              </a:rPr>
              <a:t># File: templates/sshd_config.j2</a:t>
            </a:r>
            <a:endParaRPr lang="en-IN" sz="900" b="0" i="0" dirty="0">
              <a:solidFill>
                <a:srgbClr val="000000"/>
              </a:solidFill>
              <a:effectLst/>
            </a:endParaRPr>
          </a:p>
          <a:p>
            <a:pPr algn="l">
              <a:buNone/>
            </a:pPr>
            <a:r>
              <a:rPr lang="en-IN" sz="900" b="0" i="0" dirty="0">
                <a:solidFill>
                  <a:srgbClr val="000000"/>
                </a:solidFill>
                <a:effectLst/>
              </a:rPr>
              <a:t>- name: </a:t>
            </a:r>
            <a:r>
              <a:rPr lang="en-IN" sz="900" b="0" i="0" dirty="0" err="1">
                <a:solidFill>
                  <a:srgbClr val="000000"/>
                </a:solidFill>
                <a:effectLst/>
              </a:rPr>
              <a:t>SSHd</a:t>
            </a:r>
            <a:r>
              <a:rPr lang="en-IN" sz="900" b="0" i="0" dirty="0">
                <a:solidFill>
                  <a:srgbClr val="000000"/>
                </a:solidFill>
                <a:effectLst/>
              </a:rPr>
              <a:t> Configuration Template</a:t>
            </a:r>
          </a:p>
          <a:p>
            <a:pPr algn="l">
              <a:buNone/>
            </a:pPr>
            <a:r>
              <a:rPr lang="en-IN" sz="900" b="0" i="0" dirty="0">
                <a:solidFill>
                  <a:srgbClr val="000000"/>
                </a:solidFill>
                <a:effectLst/>
              </a:rPr>
              <a:t>  template: |</a:t>
            </a:r>
          </a:p>
          <a:p>
            <a:pPr algn="l">
              <a:buNone/>
            </a:pPr>
            <a:r>
              <a:rPr lang="en-IN" sz="900" b="0" i="0" dirty="0">
                <a:solidFill>
                  <a:srgbClr val="000000"/>
                </a:solidFill>
                <a:effectLst/>
              </a:rPr>
              <a:t>    </a:t>
            </a:r>
            <a:r>
              <a:rPr lang="en-IN" sz="900" b="0" i="0" dirty="0">
                <a:solidFill>
                  <a:srgbClr val="FF3333"/>
                </a:solidFill>
                <a:effectLst/>
              </a:rPr>
              <a:t># Managed by Ansible - DO NOT EDIT MANUALLY</a:t>
            </a:r>
            <a:endParaRPr lang="en-IN" sz="900" b="0" i="0" dirty="0">
              <a:solidFill>
                <a:srgbClr val="000000"/>
              </a:solidFill>
              <a:effectLst/>
            </a:endParaRPr>
          </a:p>
          <a:p>
            <a:pPr algn="l">
              <a:buNone/>
            </a:pPr>
            <a:r>
              <a:rPr lang="en-IN" sz="900" b="0" i="0" dirty="0">
                <a:solidFill>
                  <a:srgbClr val="000000"/>
                </a:solidFill>
                <a:effectLst/>
              </a:rPr>
              <a:t>    Subsystem sftp internal-sftp</a:t>
            </a:r>
          </a:p>
          <a:p>
            <a:pPr algn="l">
              <a:buNone/>
            </a:pPr>
            <a:r>
              <a:rPr lang="en-IN" sz="900" b="0" i="0" dirty="0">
                <a:solidFill>
                  <a:srgbClr val="000000"/>
                </a:solidFill>
                <a:effectLst/>
              </a:rPr>
              <a:t>    Match User {{ </a:t>
            </a:r>
            <a:r>
              <a:rPr lang="en-IN" sz="900" b="0" i="0" dirty="0" err="1">
                <a:solidFill>
                  <a:srgbClr val="000000"/>
                </a:solidFill>
                <a:effectLst/>
              </a:rPr>
              <a:t>sftp_user</a:t>
            </a:r>
            <a:r>
              <a:rPr lang="en-IN" sz="900" b="0" i="0" dirty="0">
                <a:solidFill>
                  <a:srgbClr val="000000"/>
                </a:solidFill>
                <a:effectLst/>
              </a:rPr>
              <a:t> }}</a:t>
            </a:r>
          </a:p>
          <a:p>
            <a:pPr algn="l">
              <a:buNone/>
            </a:pPr>
            <a:r>
              <a:rPr lang="en-IN" sz="900" b="0" i="0" dirty="0">
                <a:solidFill>
                  <a:srgbClr val="000000"/>
                </a:solidFill>
                <a:effectLst/>
              </a:rPr>
              <a:t>        </a:t>
            </a:r>
            <a:r>
              <a:rPr lang="en-IN" sz="900" b="0" i="0" dirty="0" err="1">
                <a:solidFill>
                  <a:srgbClr val="000000"/>
                </a:solidFill>
                <a:effectLst/>
              </a:rPr>
              <a:t>ChrootDirectory</a:t>
            </a:r>
            <a:r>
              <a:rPr lang="en-IN" sz="900" b="0" i="0" dirty="0">
                <a:solidFill>
                  <a:srgbClr val="000000"/>
                </a:solidFill>
                <a:effectLst/>
              </a:rPr>
              <a:t> {{ </a:t>
            </a:r>
            <a:r>
              <a:rPr lang="en-IN" sz="900" b="0" i="0" dirty="0" err="1">
                <a:solidFill>
                  <a:srgbClr val="000000"/>
                </a:solidFill>
                <a:effectLst/>
              </a:rPr>
              <a:t>sftp_chroot_dir</a:t>
            </a:r>
            <a:r>
              <a:rPr lang="en-IN" sz="900" b="0" i="0" dirty="0">
                <a:solidFill>
                  <a:srgbClr val="000000"/>
                </a:solidFill>
                <a:effectLst/>
              </a:rPr>
              <a:t> }}</a:t>
            </a:r>
          </a:p>
          <a:p>
            <a:pPr algn="l">
              <a:buNone/>
            </a:pPr>
            <a:r>
              <a:rPr lang="en-IN" sz="900" b="0" i="0" dirty="0">
                <a:solidFill>
                  <a:srgbClr val="000000"/>
                </a:solidFill>
                <a:effectLst/>
              </a:rPr>
              <a:t>        </a:t>
            </a:r>
            <a:r>
              <a:rPr lang="en-IN" sz="900" b="0" i="0" dirty="0" err="1">
                <a:solidFill>
                  <a:srgbClr val="000000"/>
                </a:solidFill>
                <a:effectLst/>
              </a:rPr>
              <a:t>ForceCommand</a:t>
            </a:r>
            <a:r>
              <a:rPr lang="en-IN" sz="900" b="0" i="0" dirty="0">
                <a:solidFill>
                  <a:srgbClr val="000000"/>
                </a:solidFill>
                <a:effectLst/>
              </a:rPr>
              <a:t> internal-sftp</a:t>
            </a:r>
          </a:p>
          <a:p>
            <a:pPr algn="l">
              <a:buNone/>
            </a:pPr>
            <a:r>
              <a:rPr lang="en-IN" sz="900" b="0" i="0" dirty="0">
                <a:solidFill>
                  <a:srgbClr val="000000"/>
                </a:solidFill>
                <a:effectLst/>
              </a:rPr>
              <a:t>        </a:t>
            </a:r>
            <a:r>
              <a:rPr lang="en-IN" sz="900" b="0" i="0" dirty="0" err="1">
                <a:solidFill>
                  <a:srgbClr val="000000"/>
                </a:solidFill>
                <a:effectLst/>
              </a:rPr>
              <a:t>PasswordAuthentication</a:t>
            </a:r>
            <a:r>
              <a:rPr lang="en-IN" sz="900" b="0" i="0" dirty="0">
                <a:solidFill>
                  <a:srgbClr val="000000"/>
                </a:solidFill>
                <a:effectLst/>
              </a:rPr>
              <a:t> yes</a:t>
            </a:r>
          </a:p>
          <a:p>
            <a:pPr algn="l">
              <a:buNone/>
            </a:pPr>
            <a:r>
              <a:rPr lang="en-IN" sz="900" b="0" i="0" dirty="0">
                <a:solidFill>
                  <a:srgbClr val="000000"/>
                </a:solidFill>
                <a:effectLst/>
              </a:rPr>
              <a:t>        X11Forwarding no</a:t>
            </a:r>
          </a:p>
          <a:p>
            <a:pPr algn="l">
              <a:buNone/>
            </a:pPr>
            <a:r>
              <a:rPr lang="en-IN" sz="900" b="0" i="0" dirty="0">
                <a:solidFill>
                  <a:srgbClr val="000000"/>
                </a:solidFill>
                <a:effectLst/>
              </a:rPr>
              <a:t>        </a:t>
            </a:r>
            <a:r>
              <a:rPr lang="en-IN" sz="900" b="0" i="0" dirty="0" err="1">
                <a:solidFill>
                  <a:srgbClr val="000000"/>
                </a:solidFill>
                <a:effectLst/>
              </a:rPr>
              <a:t>AllowTcpForwarding</a:t>
            </a:r>
            <a:r>
              <a:rPr lang="en-IN" sz="900" b="0" i="0" dirty="0">
                <a:solidFill>
                  <a:srgbClr val="000000"/>
                </a:solidFill>
                <a:effectLst/>
              </a:rPr>
              <a:t> no</a:t>
            </a:r>
          </a:p>
          <a:p>
            <a:pPr algn="l">
              <a:buNone/>
            </a:pPr>
            <a:r>
              <a:rPr lang="en-IN" sz="900" b="1" i="0" dirty="0">
                <a:solidFill>
                  <a:srgbClr val="000000"/>
                </a:solidFill>
                <a:effectLst/>
              </a:rPr>
              <a:t># File: templates/msmtprc.j2</a:t>
            </a:r>
            <a:endParaRPr lang="en-IN" sz="900" b="0" i="0" dirty="0">
              <a:solidFill>
                <a:srgbClr val="000000"/>
              </a:solidFill>
              <a:effectLst/>
            </a:endParaRPr>
          </a:p>
          <a:p>
            <a:pPr algn="l">
              <a:buNone/>
            </a:pPr>
            <a:r>
              <a:rPr lang="en-IN" sz="900" b="0" i="0" dirty="0">
                <a:solidFill>
                  <a:srgbClr val="000000"/>
                </a:solidFill>
                <a:effectLst/>
              </a:rPr>
              <a:t>- name: </a:t>
            </a:r>
            <a:r>
              <a:rPr lang="en-IN" sz="900" b="0" i="0" dirty="0" err="1">
                <a:solidFill>
                  <a:srgbClr val="000000"/>
                </a:solidFill>
                <a:effectLst/>
              </a:rPr>
              <a:t>msmtp</a:t>
            </a:r>
            <a:r>
              <a:rPr lang="en-IN" sz="900" b="0" i="0" dirty="0">
                <a:solidFill>
                  <a:srgbClr val="000000"/>
                </a:solidFill>
                <a:effectLst/>
              </a:rPr>
              <a:t> Configuration Template</a:t>
            </a:r>
          </a:p>
          <a:p>
            <a:pPr algn="l">
              <a:buNone/>
            </a:pPr>
            <a:r>
              <a:rPr lang="en-IN" sz="900" b="0" i="0" dirty="0">
                <a:solidFill>
                  <a:srgbClr val="000000"/>
                </a:solidFill>
                <a:effectLst/>
              </a:rPr>
              <a:t>  template: |</a:t>
            </a:r>
          </a:p>
          <a:p>
            <a:pPr algn="l">
              <a:buNone/>
            </a:pPr>
            <a:r>
              <a:rPr lang="en-IN" sz="900" b="0" i="0" dirty="0">
                <a:solidFill>
                  <a:srgbClr val="000000"/>
                </a:solidFill>
                <a:effectLst/>
              </a:rPr>
              <a:t>    </a:t>
            </a:r>
            <a:r>
              <a:rPr lang="en-IN" sz="900" b="0" i="0" dirty="0">
                <a:solidFill>
                  <a:srgbClr val="FF3333"/>
                </a:solidFill>
                <a:effectLst/>
              </a:rPr>
              <a:t># Managed by Ansible - DO NOT EDIT MANUALLY</a:t>
            </a:r>
            <a:endParaRPr lang="en-IN" sz="900" b="0" i="0" dirty="0">
              <a:solidFill>
                <a:srgbClr val="000000"/>
              </a:solidFill>
              <a:effectLst/>
            </a:endParaRPr>
          </a:p>
          <a:p>
            <a:pPr algn="l">
              <a:buNone/>
            </a:pPr>
            <a:r>
              <a:rPr lang="en-IN" sz="900" b="0" i="0" dirty="0">
                <a:solidFill>
                  <a:srgbClr val="000000"/>
                </a:solidFill>
                <a:effectLst/>
              </a:rPr>
              <a:t>    defaults</a:t>
            </a:r>
          </a:p>
          <a:p>
            <a:pPr algn="l">
              <a:buNone/>
            </a:pPr>
            <a:r>
              <a:rPr lang="en-IN" sz="900" b="0" i="0" dirty="0">
                <a:solidFill>
                  <a:srgbClr val="000000"/>
                </a:solidFill>
                <a:effectLst/>
              </a:rPr>
              <a:t>    </a:t>
            </a:r>
            <a:r>
              <a:rPr lang="en-IN" sz="900" b="0" i="0" dirty="0" err="1">
                <a:solidFill>
                  <a:srgbClr val="000000"/>
                </a:solidFill>
                <a:effectLst/>
              </a:rPr>
              <a:t>tls</a:t>
            </a:r>
            <a:r>
              <a:rPr lang="en-IN" sz="900" b="0" i="0" dirty="0">
                <a:solidFill>
                  <a:srgbClr val="000000"/>
                </a:solidFill>
                <a:effectLst/>
              </a:rPr>
              <a:t> on</a:t>
            </a:r>
          </a:p>
          <a:p>
            <a:pPr algn="l">
              <a:buNone/>
            </a:pPr>
            <a:r>
              <a:rPr lang="en-IN" sz="900" b="0" i="0" dirty="0">
                <a:solidFill>
                  <a:srgbClr val="000000"/>
                </a:solidFill>
                <a:effectLst/>
              </a:rPr>
              <a:t>    </a:t>
            </a:r>
            <a:r>
              <a:rPr lang="en-IN" sz="900" b="0" i="0" dirty="0" err="1">
                <a:solidFill>
                  <a:srgbClr val="000000"/>
                </a:solidFill>
                <a:effectLst/>
              </a:rPr>
              <a:t>tls_trust_file</a:t>
            </a:r>
            <a:r>
              <a:rPr lang="en-IN" sz="900" b="0" i="0" dirty="0">
                <a:solidFill>
                  <a:srgbClr val="000000"/>
                </a:solidFill>
                <a:effectLst/>
              </a:rPr>
              <a:t> /etc/</a:t>
            </a:r>
            <a:r>
              <a:rPr lang="en-IN" sz="900" b="0" i="0" dirty="0" err="1">
                <a:solidFill>
                  <a:srgbClr val="000000"/>
                </a:solidFill>
                <a:effectLst/>
              </a:rPr>
              <a:t>ssl</a:t>
            </a:r>
            <a:r>
              <a:rPr lang="en-IN" sz="900" b="0" i="0" dirty="0">
                <a:solidFill>
                  <a:srgbClr val="000000"/>
                </a:solidFill>
                <a:effectLst/>
              </a:rPr>
              <a:t>/certs/ca-</a:t>
            </a:r>
            <a:r>
              <a:rPr lang="en-IN" sz="900" b="0" i="0" dirty="0" err="1">
                <a:solidFill>
                  <a:srgbClr val="000000"/>
                </a:solidFill>
                <a:effectLst/>
              </a:rPr>
              <a:t>certificates.crt</a:t>
            </a:r>
            <a:endParaRPr lang="en-IN" sz="900" b="0" i="0" dirty="0">
              <a:solidFill>
                <a:srgbClr val="000000"/>
              </a:solidFill>
              <a:effectLst/>
            </a:endParaRPr>
          </a:p>
          <a:p>
            <a:pPr algn="l">
              <a:buNone/>
            </a:pPr>
            <a:r>
              <a:rPr lang="en-IN" sz="900" b="0" i="0" dirty="0">
                <a:solidFill>
                  <a:srgbClr val="000000"/>
                </a:solidFill>
                <a:effectLst/>
              </a:rPr>
              <a:t>    account {{ </a:t>
            </a:r>
            <a:r>
              <a:rPr lang="en-IN" sz="900" b="0" i="0" dirty="0" err="1">
                <a:solidFill>
                  <a:srgbClr val="000000"/>
                </a:solidFill>
                <a:effectLst/>
              </a:rPr>
              <a:t>smtp_config.account</a:t>
            </a:r>
            <a:r>
              <a:rPr lang="en-IN" sz="900" b="0" i="0" dirty="0">
                <a:solidFill>
                  <a:srgbClr val="000000"/>
                </a:solidFill>
                <a:effectLst/>
              </a:rPr>
              <a:t> }}</a:t>
            </a:r>
          </a:p>
          <a:p>
            <a:pPr algn="l">
              <a:buNone/>
            </a:pPr>
            <a:r>
              <a:rPr lang="en-IN" sz="900" b="0" i="0" dirty="0">
                <a:solidFill>
                  <a:srgbClr val="000000"/>
                </a:solidFill>
                <a:effectLst/>
              </a:rPr>
              <a:t>    host {{ </a:t>
            </a:r>
            <a:r>
              <a:rPr lang="en-IN" sz="900" b="0" i="0" dirty="0" err="1">
                <a:solidFill>
                  <a:srgbClr val="000000"/>
                </a:solidFill>
                <a:effectLst/>
              </a:rPr>
              <a:t>smtp_config.host</a:t>
            </a:r>
            <a:r>
              <a:rPr lang="en-IN" sz="900" b="0" i="0" dirty="0">
                <a:solidFill>
                  <a:srgbClr val="000000"/>
                </a:solidFill>
                <a:effectLst/>
              </a:rPr>
              <a:t> }}</a:t>
            </a:r>
          </a:p>
          <a:p>
            <a:pPr algn="l">
              <a:buNone/>
            </a:pPr>
            <a:r>
              <a:rPr lang="en-IN" sz="900" b="0" i="0" dirty="0">
                <a:solidFill>
                  <a:srgbClr val="000000"/>
                </a:solidFill>
                <a:effectLst/>
              </a:rPr>
              <a:t>    port {{ </a:t>
            </a:r>
            <a:r>
              <a:rPr lang="en-IN" sz="900" b="0" i="0" dirty="0" err="1">
                <a:solidFill>
                  <a:srgbClr val="000000"/>
                </a:solidFill>
                <a:effectLst/>
              </a:rPr>
              <a:t>smtp_config.port</a:t>
            </a:r>
            <a:r>
              <a:rPr lang="en-IN" sz="900" b="0" i="0" dirty="0">
                <a:solidFill>
                  <a:srgbClr val="000000"/>
                </a:solidFill>
                <a:effectLst/>
              </a:rPr>
              <a:t> }}</a:t>
            </a:r>
          </a:p>
          <a:p>
            <a:pPr algn="l">
              <a:buNone/>
            </a:pPr>
            <a:r>
              <a:rPr lang="en-IN" sz="900" b="0" i="0" dirty="0">
                <a:solidFill>
                  <a:srgbClr val="000000"/>
                </a:solidFill>
                <a:effectLst/>
              </a:rPr>
              <a:t>    from {{ </a:t>
            </a:r>
            <a:r>
              <a:rPr lang="en-IN" sz="900" b="0" i="0" dirty="0" err="1">
                <a:solidFill>
                  <a:srgbClr val="000000"/>
                </a:solidFill>
                <a:effectLst/>
              </a:rPr>
              <a:t>smtp_config.from</a:t>
            </a:r>
            <a:r>
              <a:rPr lang="en-IN" sz="900" b="0" i="0" dirty="0">
                <a:solidFill>
                  <a:srgbClr val="000000"/>
                </a:solidFill>
                <a:effectLst/>
              </a:rPr>
              <a:t> }}</a:t>
            </a:r>
          </a:p>
          <a:p>
            <a:pPr algn="l">
              <a:buNone/>
            </a:pPr>
            <a:r>
              <a:rPr lang="en-IN" sz="900" b="0" i="0" dirty="0">
                <a:solidFill>
                  <a:srgbClr val="000000"/>
                </a:solidFill>
                <a:effectLst/>
              </a:rPr>
              <a:t>    auth {{ </a:t>
            </a:r>
            <a:r>
              <a:rPr lang="en-IN" sz="900" b="0" i="0" dirty="0" err="1">
                <a:solidFill>
                  <a:srgbClr val="000000"/>
                </a:solidFill>
                <a:effectLst/>
              </a:rPr>
              <a:t>smtp_config.auth</a:t>
            </a:r>
            <a:r>
              <a:rPr lang="en-IN" sz="900" b="0" i="0" dirty="0">
                <a:solidFill>
                  <a:srgbClr val="000000"/>
                </a:solidFill>
                <a:effectLst/>
              </a:rPr>
              <a:t> }}</a:t>
            </a:r>
          </a:p>
          <a:p>
            <a:pPr algn="l">
              <a:buNone/>
            </a:pPr>
            <a:r>
              <a:rPr lang="en-IN" sz="900" b="0" i="0" dirty="0">
                <a:solidFill>
                  <a:srgbClr val="000000"/>
                </a:solidFill>
                <a:effectLst/>
              </a:rPr>
              <a:t>    user {{ </a:t>
            </a:r>
            <a:r>
              <a:rPr lang="en-IN" sz="900" b="0" i="0" dirty="0" err="1">
                <a:solidFill>
                  <a:srgbClr val="000000"/>
                </a:solidFill>
                <a:effectLst/>
              </a:rPr>
              <a:t>smtp_config.user</a:t>
            </a:r>
            <a:r>
              <a:rPr lang="en-IN" sz="900" b="0" i="0" dirty="0">
                <a:solidFill>
                  <a:srgbClr val="000000"/>
                </a:solidFill>
                <a:effectLst/>
              </a:rPr>
              <a:t> }}</a:t>
            </a:r>
          </a:p>
          <a:p>
            <a:pPr algn="l"/>
            <a:r>
              <a:rPr lang="en-IN" sz="900" b="0" i="0" dirty="0">
                <a:solidFill>
                  <a:srgbClr val="000000"/>
                </a:solidFill>
                <a:effectLst/>
              </a:rPr>
              <a:t>    password {{ </a:t>
            </a:r>
            <a:r>
              <a:rPr lang="en-IN" sz="900" b="0" i="0" dirty="0" err="1">
                <a:solidFill>
                  <a:srgbClr val="000000"/>
                </a:solidFill>
                <a:effectLst/>
              </a:rPr>
              <a:t>smtp_config.password</a:t>
            </a:r>
            <a:r>
              <a:rPr lang="en-IN" sz="900" b="0" i="0" dirty="0">
                <a:solidFill>
                  <a:srgbClr val="000000"/>
                </a:solidFill>
                <a:effectLst/>
              </a:rPr>
              <a:t> }}</a:t>
            </a:r>
          </a:p>
        </p:txBody>
      </p:sp>
      <p:sp>
        <p:nvSpPr>
          <p:cNvPr id="15" name="Title 14">
            <a:extLst>
              <a:ext uri="{FF2B5EF4-FFF2-40B4-BE49-F238E27FC236}">
                <a16:creationId xmlns:a16="http://schemas.microsoft.com/office/drawing/2014/main" id="{FF93240A-E061-8C65-2618-9AA148A3B0A7}"/>
              </a:ext>
            </a:extLst>
          </p:cNvPr>
          <p:cNvSpPr>
            <a:spLocks noGrp="1"/>
          </p:cNvSpPr>
          <p:nvPr>
            <p:ph type="title"/>
          </p:nvPr>
        </p:nvSpPr>
        <p:spPr/>
        <p:txBody>
          <a:bodyPr/>
          <a:lstStyle/>
          <a:p>
            <a:r>
              <a:rPr lang="en-US" dirty="0"/>
              <a:t>Ansible – Playbooks – Example: Install &amp; Configure SMTP and SFTP</a:t>
            </a:r>
          </a:p>
        </p:txBody>
      </p:sp>
      <p:sp>
        <p:nvSpPr>
          <p:cNvPr id="2" name="TextBox 1">
            <a:extLst>
              <a:ext uri="{FF2B5EF4-FFF2-40B4-BE49-F238E27FC236}">
                <a16:creationId xmlns:a16="http://schemas.microsoft.com/office/drawing/2014/main" id="{0D2B960A-8212-927A-31E6-0E9F6794F09E}"/>
              </a:ext>
            </a:extLst>
          </p:cNvPr>
          <p:cNvSpPr txBox="1"/>
          <p:nvPr/>
        </p:nvSpPr>
        <p:spPr>
          <a:xfrm>
            <a:off x="768875" y="1210253"/>
            <a:ext cx="8067012" cy="369332"/>
          </a:xfrm>
          <a:prstGeom prst="rect">
            <a:avLst/>
          </a:prstGeom>
          <a:solidFill>
            <a:schemeClr val="accent3">
              <a:lumMod val="20000"/>
              <a:lumOff val="80000"/>
            </a:schemeClr>
          </a:solidFill>
        </p:spPr>
        <p:txBody>
          <a:bodyPr wrap="square" rtlCol="0">
            <a:spAutoFit/>
          </a:bodyPr>
          <a:lstStyle/>
          <a:p>
            <a:r>
              <a:rPr lang="en-US" b="1" dirty="0"/>
              <a:t>Install And Configure SMTP &amp; SFTP</a:t>
            </a:r>
          </a:p>
        </p:txBody>
      </p:sp>
      <p:sp>
        <p:nvSpPr>
          <p:cNvPr id="3" name="TextBox 2">
            <a:extLst>
              <a:ext uri="{FF2B5EF4-FFF2-40B4-BE49-F238E27FC236}">
                <a16:creationId xmlns:a16="http://schemas.microsoft.com/office/drawing/2014/main" id="{AACCD2F9-5076-0A4B-0E02-599572D64908}"/>
              </a:ext>
            </a:extLst>
          </p:cNvPr>
          <p:cNvSpPr txBox="1"/>
          <p:nvPr/>
        </p:nvSpPr>
        <p:spPr>
          <a:xfrm>
            <a:off x="8835887" y="1207932"/>
            <a:ext cx="3045256" cy="369332"/>
          </a:xfrm>
          <a:prstGeom prst="rect">
            <a:avLst/>
          </a:prstGeom>
          <a:solidFill>
            <a:schemeClr val="accent1">
              <a:lumMod val="20000"/>
              <a:lumOff val="80000"/>
            </a:schemeClr>
          </a:solidFill>
        </p:spPr>
        <p:txBody>
          <a:bodyPr wrap="square" rtlCol="0">
            <a:spAutoFit/>
          </a:bodyPr>
          <a:lstStyle/>
          <a:p>
            <a:r>
              <a:rPr lang="en-US" b="1" dirty="0"/>
              <a:t>Jinja Templet</a:t>
            </a:r>
          </a:p>
        </p:txBody>
      </p:sp>
    </p:spTree>
    <p:extLst>
      <p:ext uri="{BB962C8B-B14F-4D97-AF65-F5344CB8AC3E}">
        <p14:creationId xmlns:p14="http://schemas.microsoft.com/office/powerpoint/2010/main" val="1692924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A1487C2-0BAB-5E81-D29F-23E7AF19E63C}"/>
              </a:ext>
            </a:extLst>
          </p:cNvPr>
          <p:cNvSpPr>
            <a:spLocks noGrp="1"/>
          </p:cNvSpPr>
          <p:nvPr>
            <p:ph sz="quarter" idx="14"/>
          </p:nvPr>
        </p:nvSpPr>
        <p:spPr>
          <a:xfrm>
            <a:off x="768875" y="1589524"/>
            <a:ext cx="2478024" cy="5268476"/>
          </a:xfrm>
        </p:spPr>
        <p:txBody>
          <a:bodyPr/>
          <a:lstStyle/>
          <a:p>
            <a:pPr>
              <a:buNone/>
            </a:pPr>
            <a:r>
              <a:rPr lang="en-IN" sz="1200" b="1" u="sng" kern="0" dirty="0">
                <a:solidFill>
                  <a:srgbClr val="000000"/>
                </a:solidFill>
                <a:effectLst/>
                <a:ea typeface="Times New Roman" panose="02020603050405020304" pitchFamily="18" charset="0"/>
                <a:cs typeface="Times New Roman" panose="02020603050405020304" pitchFamily="18" charset="0"/>
              </a:rPr>
              <a:t>Directory Structure</a:t>
            </a:r>
            <a:endParaRPr lang="en-IN" sz="1200" b="1" u="sng" kern="100" dirty="0">
              <a:effectLst/>
              <a:ea typeface="Calibri" panose="020F0502020204030204" pitchFamily="34" charset="0"/>
              <a:cs typeface="Times New Roman" panose="02020603050405020304" pitchFamily="18" charset="0"/>
            </a:endParaRPr>
          </a:p>
          <a:p>
            <a:pPr>
              <a:buNone/>
            </a:pPr>
            <a:r>
              <a:rPr lang="en-IN" sz="1200" kern="0" dirty="0" err="1">
                <a:solidFill>
                  <a:srgbClr val="000000"/>
                </a:solidFill>
                <a:effectLst/>
                <a:ea typeface="Times New Roman" panose="02020603050405020304" pitchFamily="18" charset="0"/>
                <a:cs typeface="Times New Roman" panose="02020603050405020304" pitchFamily="18" charset="0"/>
              </a:rPr>
              <a:t>playbook.yml</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000000"/>
                </a:solidFill>
                <a:effectLst/>
                <a:ea typeface="Times New Roman" panose="02020603050405020304" pitchFamily="18" charset="0"/>
                <a:cs typeface="Times New Roman" panose="02020603050405020304" pitchFamily="18" charset="0"/>
              </a:rPr>
              <a:t>templates/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000000"/>
                </a:solidFill>
                <a:effectLst/>
                <a:ea typeface="Times New Roman" panose="02020603050405020304" pitchFamily="18" charset="0"/>
                <a:cs typeface="Times New Roman" panose="02020603050405020304" pitchFamily="18" charset="0"/>
              </a:rPr>
              <a:t>├── </a:t>
            </a:r>
            <a:r>
              <a:rPr lang="en-IN" sz="1200" kern="0" dirty="0">
                <a:solidFill>
                  <a:srgbClr val="A31515"/>
                </a:solidFill>
                <a:effectLst/>
                <a:ea typeface="Times New Roman" panose="02020603050405020304" pitchFamily="18" charset="0"/>
                <a:cs typeface="Times New Roman" panose="02020603050405020304" pitchFamily="18" charset="0"/>
              </a:rPr>
              <a:t>sshd_config.j2</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000000"/>
                </a:solidFill>
                <a:effectLst/>
                <a:ea typeface="Times New Roman" panose="02020603050405020304" pitchFamily="18" charset="0"/>
                <a:cs typeface="Times New Roman" panose="02020603050405020304" pitchFamily="18" charset="0"/>
              </a:rPr>
              <a:t>└── </a:t>
            </a:r>
            <a:r>
              <a:rPr lang="en-IN" sz="1200" kern="0" dirty="0">
                <a:solidFill>
                  <a:srgbClr val="A31515"/>
                </a:solidFill>
                <a:effectLst/>
                <a:ea typeface="Times New Roman" panose="02020603050405020304" pitchFamily="18" charset="0"/>
                <a:cs typeface="Times New Roman" panose="02020603050405020304" pitchFamily="18" charset="0"/>
              </a:rPr>
              <a:t>msmtprc.j2</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000000"/>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r>
              <a:rPr lang="en-IN" sz="1200" b="1" u="sng" kern="0" dirty="0">
                <a:solidFill>
                  <a:srgbClr val="000000"/>
                </a:solidFill>
                <a:cs typeface="Times New Roman" panose="02020603050405020304" pitchFamily="18" charset="0"/>
              </a:rPr>
              <a:t>Create Templet Files</a:t>
            </a:r>
          </a:p>
          <a:p>
            <a:pPr>
              <a:buNone/>
            </a:pPr>
            <a:r>
              <a:rPr lang="en-IN" sz="1200" kern="0" dirty="0" err="1">
                <a:solidFill>
                  <a:srgbClr val="000000"/>
                </a:solidFill>
                <a:effectLst/>
                <a:ea typeface="Times New Roman" panose="02020603050405020304" pitchFamily="18" charset="0"/>
                <a:cs typeface="Times New Roman" panose="02020603050405020304" pitchFamily="18" charset="0"/>
              </a:rPr>
              <a:t>mkdir</a:t>
            </a:r>
            <a:r>
              <a:rPr lang="en-IN" sz="1200" kern="0" dirty="0">
                <a:solidFill>
                  <a:srgbClr val="000000"/>
                </a:solidFill>
                <a:effectLst/>
                <a:ea typeface="Times New Roman" panose="02020603050405020304" pitchFamily="18" charset="0"/>
                <a:cs typeface="Times New Roman" panose="02020603050405020304" pitchFamily="18" charset="0"/>
              </a:rPr>
              <a:t> </a:t>
            </a:r>
            <a:r>
              <a:rPr lang="en-IN" sz="1200" kern="0" dirty="0">
                <a:solidFill>
                  <a:srgbClr val="A31515"/>
                </a:solidFill>
                <a:effectLst/>
                <a:ea typeface="Times New Roman" panose="02020603050405020304" pitchFamily="18" charset="0"/>
                <a:cs typeface="Times New Roman" panose="02020603050405020304" pitchFamily="18" charset="0"/>
              </a:rPr>
              <a:t>templates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008000"/>
                </a:solidFill>
                <a:effectLst/>
                <a:ea typeface="Times New Roman" panose="02020603050405020304" pitchFamily="18" charset="0"/>
                <a:cs typeface="Times New Roman" panose="02020603050405020304" pitchFamily="18" charset="0"/>
              </a:rPr>
              <a:t># Paste SFTP template</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000000"/>
                </a:solidFill>
                <a:effectLst/>
                <a:ea typeface="Times New Roman" panose="02020603050405020304" pitchFamily="18" charset="0"/>
                <a:cs typeface="Times New Roman" panose="02020603050405020304" pitchFamily="18" charset="0"/>
              </a:rPr>
              <a:t>vi </a:t>
            </a:r>
            <a:r>
              <a:rPr lang="en-IN" sz="1200" kern="0" dirty="0">
                <a:solidFill>
                  <a:srgbClr val="A31515"/>
                </a:solidFill>
                <a:effectLst/>
                <a:ea typeface="Times New Roman" panose="02020603050405020304" pitchFamily="18" charset="0"/>
                <a:cs typeface="Times New Roman" panose="02020603050405020304" pitchFamily="18" charset="0"/>
              </a:rPr>
              <a:t>templates/sshd_config.j2</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008000"/>
                </a:solidFill>
                <a:effectLst/>
                <a:ea typeface="Times New Roman" panose="02020603050405020304" pitchFamily="18" charset="0"/>
                <a:cs typeface="Times New Roman" panose="02020603050405020304" pitchFamily="18" charset="0"/>
              </a:rPr>
              <a:t># Paste SMTP template</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000000"/>
                </a:solidFill>
                <a:effectLst/>
                <a:ea typeface="Times New Roman" panose="02020603050405020304" pitchFamily="18" charset="0"/>
                <a:cs typeface="Times New Roman" panose="02020603050405020304" pitchFamily="18" charset="0"/>
              </a:rPr>
              <a:t>vi </a:t>
            </a:r>
            <a:r>
              <a:rPr lang="en-IN" sz="1200" kern="0" dirty="0">
                <a:solidFill>
                  <a:srgbClr val="A31515"/>
                </a:solidFill>
                <a:effectLst/>
                <a:ea typeface="Times New Roman" panose="02020603050405020304" pitchFamily="18" charset="0"/>
                <a:cs typeface="Times New Roman" panose="02020603050405020304" pitchFamily="18" charset="0"/>
              </a:rPr>
              <a:t>templates/msmtprc.j2</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000000"/>
                </a:solidFill>
                <a:effectLst/>
                <a:ea typeface="Times New Roman" panose="02020603050405020304" pitchFamily="18" charset="0"/>
                <a:cs typeface="Times New Roman" panose="02020603050405020304" pitchFamily="18" charset="0"/>
              </a:rPr>
              <a:t> </a:t>
            </a:r>
            <a:endParaRPr lang="en-IN" sz="1200" kern="100" dirty="0">
              <a:effectLst/>
              <a:ea typeface="Calibri" panose="020F0502020204030204" pitchFamily="34" charset="0"/>
              <a:cs typeface="Times New Roman" panose="02020603050405020304" pitchFamily="18" charset="0"/>
            </a:endParaRPr>
          </a:p>
          <a:p>
            <a:r>
              <a:rPr lang="en-IN" sz="1200" b="1" u="sng" kern="0" dirty="0">
                <a:solidFill>
                  <a:srgbClr val="000000"/>
                </a:solidFill>
                <a:cs typeface="Times New Roman" panose="02020603050405020304" pitchFamily="18" charset="0"/>
              </a:rPr>
              <a:t>Store SMTP password in Ansible Vault</a:t>
            </a:r>
          </a:p>
          <a:p>
            <a:pPr>
              <a:buNone/>
            </a:pPr>
            <a:r>
              <a:rPr lang="en-IN" sz="1200" kern="0" dirty="0">
                <a:solidFill>
                  <a:srgbClr val="000000"/>
                </a:solidFill>
                <a:effectLst/>
                <a:ea typeface="Times New Roman" panose="02020603050405020304" pitchFamily="18" charset="0"/>
                <a:cs typeface="Times New Roman" panose="02020603050405020304" pitchFamily="18" charset="0"/>
              </a:rPr>
              <a:t>ansible-vault </a:t>
            </a:r>
            <a:r>
              <a:rPr lang="en-IN" sz="1200" kern="0" dirty="0" err="1">
                <a:solidFill>
                  <a:srgbClr val="A31515"/>
                </a:solidFill>
                <a:effectLst/>
                <a:ea typeface="Times New Roman" panose="02020603050405020304" pitchFamily="18" charset="0"/>
                <a:cs typeface="Times New Roman" panose="02020603050405020304" pitchFamily="18" charset="0"/>
              </a:rPr>
              <a:t>encrypt_string</a:t>
            </a:r>
            <a:r>
              <a:rPr lang="en-IN" sz="1200" kern="0" dirty="0">
                <a:solidFill>
                  <a:srgbClr val="000000"/>
                </a:solidFill>
                <a:effectLst/>
                <a:ea typeface="Times New Roman" panose="02020603050405020304" pitchFamily="18" charset="0"/>
                <a:cs typeface="Times New Roman" panose="02020603050405020304" pitchFamily="18" charset="0"/>
              </a:rPr>
              <a:t> </a:t>
            </a:r>
            <a:r>
              <a:rPr lang="en-IN" sz="1200" kern="0" dirty="0">
                <a:solidFill>
                  <a:srgbClr val="A31515"/>
                </a:solidFill>
                <a:effectLst/>
                <a:ea typeface="Times New Roman" panose="02020603050405020304" pitchFamily="18" charset="0"/>
                <a:cs typeface="Times New Roman" panose="02020603050405020304" pitchFamily="18" charset="0"/>
              </a:rPr>
              <a:t>'</a:t>
            </a:r>
            <a:r>
              <a:rPr lang="en-IN" sz="1200" kern="0" dirty="0" err="1">
                <a:solidFill>
                  <a:srgbClr val="A31515"/>
                </a:solidFill>
                <a:effectLst/>
                <a:ea typeface="Times New Roman" panose="02020603050405020304" pitchFamily="18" charset="0"/>
                <a:cs typeface="Times New Roman" panose="02020603050405020304" pitchFamily="18" charset="0"/>
              </a:rPr>
              <a:t>your_password</a:t>
            </a:r>
            <a:r>
              <a:rPr lang="en-IN" sz="1200" kern="0" dirty="0">
                <a:solidFill>
                  <a:srgbClr val="A31515"/>
                </a:solidFill>
                <a:effectLst/>
                <a:ea typeface="Times New Roman" panose="02020603050405020304" pitchFamily="18" charset="0"/>
                <a:cs typeface="Times New Roman" panose="02020603050405020304" pitchFamily="18" charset="0"/>
              </a:rPr>
              <a:t>'</a:t>
            </a:r>
            <a:r>
              <a:rPr lang="en-IN" sz="1200" kern="0" dirty="0">
                <a:solidFill>
                  <a:srgbClr val="000000"/>
                </a:solidFill>
                <a:effectLst/>
                <a:ea typeface="Times New Roman" panose="02020603050405020304" pitchFamily="18" charset="0"/>
                <a:cs typeface="Times New Roman" panose="02020603050405020304" pitchFamily="18" charset="0"/>
              </a:rPr>
              <a:t> </a:t>
            </a:r>
            <a:r>
              <a:rPr lang="en-IN" sz="1200" kern="0" dirty="0">
                <a:solidFill>
                  <a:srgbClr val="A31515"/>
                </a:solidFill>
                <a:effectLst/>
                <a:ea typeface="Times New Roman" panose="02020603050405020304" pitchFamily="18" charset="0"/>
                <a:cs typeface="Times New Roman" panose="02020603050405020304" pitchFamily="18" charset="0"/>
              </a:rPr>
              <a:t>--name</a:t>
            </a:r>
            <a:r>
              <a:rPr lang="en-IN" sz="1200" kern="0" dirty="0">
                <a:solidFill>
                  <a:srgbClr val="000000"/>
                </a:solidFill>
                <a:effectLst/>
                <a:ea typeface="Times New Roman" panose="02020603050405020304" pitchFamily="18" charset="0"/>
                <a:cs typeface="Times New Roman" panose="02020603050405020304" pitchFamily="18" charset="0"/>
              </a:rPr>
              <a:t> </a:t>
            </a:r>
            <a:r>
              <a:rPr lang="en-IN" sz="1200" kern="0" dirty="0">
                <a:solidFill>
                  <a:srgbClr val="A31515"/>
                </a:solidFill>
                <a:effectLst/>
                <a:ea typeface="Times New Roman" panose="02020603050405020304" pitchFamily="18" charset="0"/>
                <a:cs typeface="Times New Roman" panose="02020603050405020304" pitchFamily="18" charset="0"/>
              </a:rPr>
              <a:t>'</a:t>
            </a:r>
            <a:r>
              <a:rPr lang="en-IN" sz="1200" kern="0" dirty="0" err="1">
                <a:solidFill>
                  <a:srgbClr val="A31515"/>
                </a:solidFill>
                <a:effectLst/>
                <a:ea typeface="Times New Roman" panose="02020603050405020304" pitchFamily="18" charset="0"/>
                <a:cs typeface="Times New Roman" panose="02020603050405020304" pitchFamily="18" charset="0"/>
              </a:rPr>
              <a:t>vault_smtp_password</a:t>
            </a:r>
            <a:endParaRPr lang="en-IN" sz="1200" kern="0" dirty="0">
              <a:solidFill>
                <a:srgbClr val="A31515"/>
              </a:solidFill>
              <a:effectLst/>
              <a:ea typeface="Times New Roman" panose="02020603050405020304" pitchFamily="18" charset="0"/>
              <a:cs typeface="Times New Roman" panose="02020603050405020304" pitchFamily="18" charset="0"/>
            </a:endParaRPr>
          </a:p>
          <a:p>
            <a:pPr>
              <a:buNone/>
            </a:pPr>
            <a:endParaRPr lang="en-IN" sz="1200" kern="100" dirty="0">
              <a:effectLst/>
              <a:ea typeface="Calibri" panose="020F0502020204030204" pitchFamily="34" charset="0"/>
              <a:cs typeface="Times New Roman" panose="02020603050405020304" pitchFamily="18" charset="0"/>
            </a:endParaRPr>
          </a:p>
          <a:p>
            <a:r>
              <a:rPr lang="en-IN" sz="1200" b="1" u="sng" kern="0" dirty="0">
                <a:solidFill>
                  <a:srgbClr val="000000"/>
                </a:solidFill>
                <a:cs typeface="Times New Roman" panose="02020603050405020304" pitchFamily="18" charset="0"/>
              </a:rPr>
              <a:t>Run Playbook</a:t>
            </a:r>
          </a:p>
          <a:p>
            <a:r>
              <a:rPr lang="en-IN" sz="1200" kern="0" dirty="0">
                <a:solidFill>
                  <a:srgbClr val="A31515"/>
                </a:solidFill>
                <a:effectLst/>
                <a:ea typeface="Times New Roman" panose="02020603050405020304" pitchFamily="18" charset="0"/>
                <a:cs typeface="Times New Roman" panose="02020603050405020304" pitchFamily="18" charset="0"/>
              </a:rPr>
              <a:t>ansible-playbook -</a:t>
            </a:r>
            <a:r>
              <a:rPr lang="en-IN" sz="1200" kern="0" dirty="0" err="1">
                <a:solidFill>
                  <a:srgbClr val="A31515"/>
                </a:solidFill>
                <a:effectLst/>
                <a:ea typeface="Times New Roman" panose="02020603050405020304" pitchFamily="18" charset="0"/>
                <a:cs typeface="Times New Roman" panose="02020603050405020304" pitchFamily="18" charset="0"/>
              </a:rPr>
              <a:t>i</a:t>
            </a:r>
            <a:r>
              <a:rPr lang="en-IN" sz="1200" kern="0" dirty="0">
                <a:solidFill>
                  <a:srgbClr val="A31515"/>
                </a:solidFill>
                <a:effectLst/>
                <a:ea typeface="Times New Roman" panose="02020603050405020304" pitchFamily="18" charset="0"/>
                <a:cs typeface="Times New Roman" panose="02020603050405020304" pitchFamily="18" charset="0"/>
              </a:rPr>
              <a:t> inventory </a:t>
            </a:r>
            <a:r>
              <a:rPr lang="en-IN" sz="1200" kern="0" dirty="0" err="1">
                <a:solidFill>
                  <a:srgbClr val="A31515"/>
                </a:solidFill>
                <a:effectLst/>
                <a:ea typeface="Times New Roman" panose="02020603050405020304" pitchFamily="18" charset="0"/>
                <a:cs typeface="Times New Roman" panose="02020603050405020304" pitchFamily="18" charset="0"/>
              </a:rPr>
              <a:t>playbook.yml</a:t>
            </a:r>
            <a:r>
              <a:rPr lang="en-IN" sz="1200" kern="0" dirty="0">
                <a:solidFill>
                  <a:srgbClr val="A31515"/>
                </a:solidFill>
                <a:effectLst/>
                <a:ea typeface="Times New Roman" panose="02020603050405020304" pitchFamily="18" charset="0"/>
                <a:cs typeface="Times New Roman" panose="02020603050405020304" pitchFamily="18" charset="0"/>
              </a:rPr>
              <a:t> --ask-vault-pass</a:t>
            </a:r>
            <a:endParaRPr lang="en-IN" sz="1200" kern="100" dirty="0">
              <a:effectLst/>
              <a:ea typeface="Calibri" panose="020F0502020204030204" pitchFamily="34" charset="0"/>
              <a:cs typeface="Times New Roman" panose="02020603050405020304" pitchFamily="18" charset="0"/>
            </a:endParaRPr>
          </a:p>
          <a:p>
            <a:endParaRPr lang="en-US" sz="1200" dirty="0"/>
          </a:p>
        </p:txBody>
      </p:sp>
      <p:sp>
        <p:nvSpPr>
          <p:cNvPr id="3" name="Content Placeholder 2">
            <a:extLst>
              <a:ext uri="{FF2B5EF4-FFF2-40B4-BE49-F238E27FC236}">
                <a16:creationId xmlns:a16="http://schemas.microsoft.com/office/drawing/2014/main" id="{8AEDAD8B-8914-FAE9-1C98-1BCB0432D81E}"/>
              </a:ext>
            </a:extLst>
          </p:cNvPr>
          <p:cNvSpPr>
            <a:spLocks noGrp="1"/>
          </p:cNvSpPr>
          <p:nvPr>
            <p:ph sz="quarter" idx="16"/>
          </p:nvPr>
        </p:nvSpPr>
        <p:spPr>
          <a:xfrm>
            <a:off x="3409318" y="1589524"/>
            <a:ext cx="2686681" cy="5268476"/>
          </a:xfrm>
        </p:spPr>
        <p:txBody>
          <a:bodyPr/>
          <a:lstStyle/>
          <a:p>
            <a:pPr>
              <a:buNone/>
            </a:pPr>
            <a:r>
              <a:rPr lang="en-IN" sz="1200" kern="0" dirty="0">
                <a:solidFill>
                  <a:srgbClr val="D4D4D4"/>
                </a:solidFill>
                <a:effectLst/>
                <a:ea typeface="Times New Roman" panose="02020603050405020304" pitchFamily="18" charset="0"/>
                <a:cs typeface="Menlo" panose="020B0609030804020204" pitchFamily="49"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569CD6"/>
                </a:solidFill>
                <a:effectLst/>
                <a:ea typeface="Times New Roman" panose="02020603050405020304" pitchFamily="18" charset="0"/>
                <a:cs typeface="Menlo" panose="020B0609030804020204" pitchFamily="49" charset="0"/>
              </a:rPr>
              <a:t>name</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CE9178"/>
                </a:solidFill>
                <a:effectLst/>
                <a:ea typeface="Times New Roman" panose="02020603050405020304" pitchFamily="18" charset="0"/>
                <a:cs typeface="Menlo" panose="020B0609030804020204" pitchFamily="49" charset="0"/>
              </a:rPr>
              <a:t>Remove services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569CD6"/>
                </a:solidFill>
                <a:effectLst/>
                <a:ea typeface="Times New Roman" panose="02020603050405020304" pitchFamily="18" charset="0"/>
                <a:cs typeface="Menlo" panose="020B0609030804020204" pitchFamily="49" charset="0"/>
              </a:rPr>
              <a:t>hosts</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CE9178"/>
                </a:solidFill>
                <a:effectLst/>
                <a:ea typeface="Times New Roman" panose="02020603050405020304" pitchFamily="18" charset="0"/>
                <a:cs typeface="Menlo" panose="020B0609030804020204" pitchFamily="49" charset="0"/>
              </a:rPr>
              <a:t>all</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569CD6"/>
                </a:solidFill>
                <a:effectLst/>
                <a:ea typeface="Times New Roman" panose="02020603050405020304" pitchFamily="18" charset="0"/>
                <a:cs typeface="Menlo" panose="020B0609030804020204" pitchFamily="49" charset="0"/>
              </a:rPr>
              <a:t>become</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CE9178"/>
                </a:solidFill>
                <a:effectLst/>
                <a:ea typeface="Times New Roman" panose="02020603050405020304" pitchFamily="18" charset="0"/>
                <a:cs typeface="Menlo" panose="020B0609030804020204" pitchFamily="49" charset="0"/>
              </a:rPr>
              <a:t>yes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569CD6"/>
                </a:solidFill>
                <a:effectLst/>
                <a:ea typeface="Times New Roman" panose="02020603050405020304" pitchFamily="18" charset="0"/>
                <a:cs typeface="Menlo" panose="020B0609030804020204" pitchFamily="49" charset="0"/>
              </a:rPr>
              <a:t>vars</a:t>
            </a:r>
            <a:r>
              <a:rPr lang="en-IN" sz="1200" kern="0" dirty="0">
                <a:solidFill>
                  <a:srgbClr val="D4D4D4"/>
                </a:solidFill>
                <a:effectLst/>
                <a:ea typeface="Times New Roman" panose="02020603050405020304" pitchFamily="18" charset="0"/>
                <a:cs typeface="Menlo" panose="020B0609030804020204" pitchFamily="49"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6A9955"/>
                </a:solidFill>
                <a:effectLst/>
                <a:ea typeface="Times New Roman" panose="02020603050405020304" pitchFamily="18" charset="0"/>
                <a:cs typeface="Menlo" panose="020B0609030804020204" pitchFamily="49" charset="0"/>
              </a:rPr>
              <a:t># SFTP variables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err="1">
                <a:solidFill>
                  <a:srgbClr val="569CD6"/>
                </a:solidFill>
                <a:effectLst/>
                <a:ea typeface="Times New Roman" panose="02020603050405020304" pitchFamily="18" charset="0"/>
                <a:cs typeface="Menlo" panose="020B0609030804020204" pitchFamily="49" charset="0"/>
              </a:rPr>
              <a:t>sftp_user</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err="1">
                <a:solidFill>
                  <a:srgbClr val="CE9178"/>
                </a:solidFill>
                <a:effectLst/>
                <a:ea typeface="Times New Roman" panose="02020603050405020304" pitchFamily="18" charset="0"/>
                <a:cs typeface="Menlo" panose="020B0609030804020204" pitchFamily="49" charset="0"/>
              </a:rPr>
              <a:t>sftp_user</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err="1">
                <a:solidFill>
                  <a:srgbClr val="569CD6"/>
                </a:solidFill>
                <a:effectLst/>
                <a:ea typeface="Times New Roman" panose="02020603050405020304" pitchFamily="18" charset="0"/>
                <a:cs typeface="Menlo" panose="020B0609030804020204" pitchFamily="49" charset="0"/>
              </a:rPr>
              <a:t>sftp_chroot_dir</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CE9178"/>
                </a:solidFill>
                <a:effectLst/>
                <a:ea typeface="Times New Roman" panose="02020603050405020304" pitchFamily="18" charset="0"/>
                <a:cs typeface="Menlo" panose="020B0609030804020204" pitchFamily="49" charset="0"/>
              </a:rPr>
              <a:t>/sftp/chroot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6A9955"/>
                </a:solidFill>
                <a:effectLst/>
                <a:ea typeface="Times New Roman" panose="02020603050405020304" pitchFamily="18" charset="0"/>
                <a:cs typeface="Menlo" panose="020B0609030804020204" pitchFamily="49" charset="0"/>
              </a:rPr>
              <a:t># SMTP variables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err="1">
                <a:solidFill>
                  <a:srgbClr val="569CD6"/>
                </a:solidFill>
                <a:effectLst/>
                <a:ea typeface="Times New Roman" panose="02020603050405020304" pitchFamily="18" charset="0"/>
                <a:cs typeface="Menlo" panose="020B0609030804020204" pitchFamily="49" charset="0"/>
              </a:rPr>
              <a:t>smtp_package</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err="1">
                <a:solidFill>
                  <a:srgbClr val="CE9178"/>
                </a:solidFill>
                <a:effectLst/>
                <a:ea typeface="Times New Roman" panose="02020603050405020304" pitchFamily="18" charset="0"/>
                <a:cs typeface="Menlo" panose="020B0609030804020204" pitchFamily="49" charset="0"/>
              </a:rPr>
              <a:t>msmtp</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569CD6"/>
                </a:solidFill>
                <a:effectLst/>
                <a:ea typeface="Times New Roman" panose="02020603050405020304" pitchFamily="18" charset="0"/>
                <a:cs typeface="Menlo" panose="020B0609030804020204" pitchFamily="49" charset="0"/>
              </a:rPr>
              <a:t>tasks</a:t>
            </a:r>
            <a:r>
              <a:rPr lang="en-IN" sz="1200" kern="0" dirty="0">
                <a:solidFill>
                  <a:srgbClr val="D4D4D4"/>
                </a:solidFill>
                <a:effectLst/>
                <a:ea typeface="Times New Roman" panose="02020603050405020304" pitchFamily="18" charset="0"/>
                <a:cs typeface="Menlo" panose="020B0609030804020204" pitchFamily="49"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6A9955"/>
                </a:solidFill>
                <a:effectLst/>
                <a:ea typeface="Times New Roman" panose="02020603050405020304" pitchFamily="18" charset="0"/>
                <a:cs typeface="Menlo" panose="020B0609030804020204" pitchFamily="49" charset="0"/>
              </a:rPr>
              <a:t># NGINX Removal</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 </a:t>
            </a:r>
            <a:r>
              <a:rPr lang="en-IN" sz="1200" kern="0" dirty="0">
                <a:solidFill>
                  <a:srgbClr val="569CD6"/>
                </a:solidFill>
                <a:effectLst/>
                <a:ea typeface="Times New Roman" panose="02020603050405020304" pitchFamily="18" charset="0"/>
                <a:cs typeface="Menlo" panose="020B0609030804020204" pitchFamily="49" charset="0"/>
              </a:rPr>
              <a:t>name</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CE9178"/>
                </a:solidFill>
                <a:effectLst/>
                <a:ea typeface="Times New Roman" panose="02020603050405020304" pitchFamily="18" charset="0"/>
                <a:cs typeface="Menlo" panose="020B0609030804020204" pitchFamily="49" charset="0"/>
              </a:rPr>
              <a:t>Remove NGINX and dependencies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err="1">
                <a:solidFill>
                  <a:srgbClr val="569CD6"/>
                </a:solidFill>
                <a:effectLst/>
                <a:ea typeface="Times New Roman" panose="02020603050405020304" pitchFamily="18" charset="0"/>
                <a:cs typeface="Menlo" panose="020B0609030804020204" pitchFamily="49" charset="0"/>
              </a:rPr>
              <a:t>ansible.builtin.apt</a:t>
            </a:r>
            <a:r>
              <a:rPr lang="en-IN" sz="1200" kern="0" dirty="0">
                <a:solidFill>
                  <a:srgbClr val="D4D4D4"/>
                </a:solidFill>
                <a:effectLst/>
                <a:ea typeface="Times New Roman" panose="02020603050405020304" pitchFamily="18" charset="0"/>
                <a:cs typeface="Menlo" panose="020B0609030804020204" pitchFamily="49"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569CD6"/>
                </a:solidFill>
                <a:effectLst/>
                <a:ea typeface="Times New Roman" panose="02020603050405020304" pitchFamily="18" charset="0"/>
                <a:cs typeface="Menlo" panose="020B0609030804020204" pitchFamily="49" charset="0"/>
              </a:rPr>
              <a:t>name</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CE9178"/>
                </a:solidFill>
                <a:effectLst/>
                <a:ea typeface="Times New Roman" panose="02020603050405020304" pitchFamily="18" charset="0"/>
                <a:cs typeface="Menlo" panose="020B0609030804020204" pitchFamily="49" charset="0"/>
              </a:rPr>
              <a:t>nginx</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569CD6"/>
                </a:solidFill>
                <a:effectLst/>
                <a:ea typeface="Times New Roman" panose="02020603050405020304" pitchFamily="18" charset="0"/>
                <a:cs typeface="Menlo" panose="020B0609030804020204" pitchFamily="49" charset="0"/>
              </a:rPr>
              <a:t>state</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CE9178"/>
                </a:solidFill>
                <a:effectLst/>
                <a:ea typeface="Times New Roman" panose="02020603050405020304" pitchFamily="18" charset="0"/>
                <a:cs typeface="Menlo" panose="020B0609030804020204" pitchFamily="49" charset="0"/>
              </a:rPr>
              <a:t>absent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err="1">
                <a:solidFill>
                  <a:srgbClr val="569CD6"/>
                </a:solidFill>
                <a:effectLst/>
                <a:ea typeface="Times New Roman" panose="02020603050405020304" pitchFamily="18" charset="0"/>
                <a:cs typeface="Menlo" panose="020B0609030804020204" pitchFamily="49" charset="0"/>
              </a:rPr>
              <a:t>autoremove</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CE9178"/>
                </a:solidFill>
                <a:effectLst/>
                <a:ea typeface="Times New Roman" panose="02020603050405020304" pitchFamily="18" charset="0"/>
                <a:cs typeface="Menlo" panose="020B0609030804020204" pitchFamily="49" charset="0"/>
              </a:rPr>
              <a:t>yes</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569CD6"/>
                </a:solidFill>
                <a:effectLst/>
                <a:ea typeface="Times New Roman" panose="02020603050405020304" pitchFamily="18" charset="0"/>
                <a:cs typeface="Menlo" panose="020B0609030804020204" pitchFamily="49" charset="0"/>
              </a:rPr>
              <a:t>when</a:t>
            </a:r>
            <a:r>
              <a:rPr lang="en-IN" sz="1200" kern="0" dirty="0">
                <a:solidFill>
                  <a:srgbClr val="D4D4D4"/>
                </a:solidFill>
                <a:effectLst/>
                <a:ea typeface="Times New Roman" panose="02020603050405020304" pitchFamily="18" charset="0"/>
                <a:cs typeface="Menlo" panose="020B0609030804020204" pitchFamily="49" charset="0"/>
              </a:rPr>
              <a:t>: </a:t>
            </a:r>
            <a:r>
              <a:rPr lang="en-IN" sz="1200" kern="0" dirty="0">
                <a:solidFill>
                  <a:srgbClr val="CE9178"/>
                </a:solidFill>
                <a:effectLst/>
                <a:ea typeface="Times New Roman" panose="02020603050405020304" pitchFamily="18" charset="0"/>
                <a:cs typeface="Menlo" panose="020B0609030804020204" pitchFamily="49" charset="0"/>
              </a:rPr>
              <a:t>"'nginx' in </a:t>
            </a:r>
            <a:r>
              <a:rPr lang="en-IN" sz="1200" kern="0" dirty="0" err="1">
                <a:solidFill>
                  <a:srgbClr val="CE9178"/>
                </a:solidFill>
                <a:effectLst/>
                <a:ea typeface="Times New Roman" panose="02020603050405020304" pitchFamily="18" charset="0"/>
                <a:cs typeface="Menlo" panose="020B0609030804020204" pitchFamily="49" charset="0"/>
              </a:rPr>
              <a:t>ansible_facts.packages</a:t>
            </a:r>
            <a:r>
              <a:rPr lang="en-IN" sz="1200" kern="0" dirty="0">
                <a:solidFill>
                  <a:srgbClr val="CE9178"/>
                </a:solidFill>
                <a:effectLst/>
                <a:ea typeface="Times New Roman" panose="02020603050405020304" pitchFamily="18" charset="0"/>
                <a:cs typeface="Menlo" panose="020B0609030804020204" pitchFamily="49" charset="0"/>
              </a:rPr>
              <a:t>"</a:t>
            </a:r>
            <a:endParaRPr lang="en-IN" sz="1200" kern="100" dirty="0">
              <a:effectLst/>
              <a:ea typeface="Calibri" panose="020F0502020204030204" pitchFamily="34" charset="0"/>
              <a:cs typeface="Times New Roman" panose="02020603050405020304" pitchFamily="18" charset="0"/>
            </a:endParaRPr>
          </a:p>
          <a:p>
            <a:pPr>
              <a:buNone/>
            </a:pPr>
            <a:r>
              <a:rPr lang="en-IN" sz="1200" kern="0" dirty="0">
                <a:solidFill>
                  <a:srgbClr val="D4D4D4"/>
                </a:solidFill>
                <a:effectLst/>
                <a:ea typeface="Times New Roman" panose="02020603050405020304" pitchFamily="18" charset="0"/>
                <a:cs typeface="Menlo" panose="020B0609030804020204" pitchFamily="49" charset="0"/>
              </a:rPr>
              <a:t> </a:t>
            </a:r>
            <a:endParaRPr lang="en-US" sz="1200" dirty="0"/>
          </a:p>
        </p:txBody>
      </p:sp>
      <p:sp>
        <p:nvSpPr>
          <p:cNvPr id="4" name="Content Placeholder 3">
            <a:extLst>
              <a:ext uri="{FF2B5EF4-FFF2-40B4-BE49-F238E27FC236}">
                <a16:creationId xmlns:a16="http://schemas.microsoft.com/office/drawing/2014/main" id="{12DFD13E-533F-CF3C-57C3-F34C286A250C}"/>
              </a:ext>
            </a:extLst>
          </p:cNvPr>
          <p:cNvSpPr>
            <a:spLocks noGrp="1"/>
          </p:cNvSpPr>
          <p:nvPr>
            <p:ph sz="quarter" idx="15"/>
          </p:nvPr>
        </p:nvSpPr>
        <p:spPr>
          <a:xfrm>
            <a:off x="6107462" y="1589524"/>
            <a:ext cx="2767872" cy="5268476"/>
          </a:xfrm>
        </p:spPr>
        <p:txBody>
          <a:bodyPr/>
          <a:lstStyle/>
          <a:p>
            <a:pPr>
              <a:buNone/>
            </a:pPr>
            <a:r>
              <a:rPr lang="en-IN" sz="1100" kern="100" dirty="0">
                <a:ea typeface="Times New Roman" panose="02020603050405020304" pitchFamily="18" charset="0"/>
                <a:cs typeface="Times New Roman" panose="02020603050405020304" pitchFamily="18" charset="0"/>
              </a:rPr>
              <a:t>   </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Stop and disable NGINX service</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err="1">
                <a:solidFill>
                  <a:srgbClr val="569CD6"/>
                </a:solidFill>
                <a:effectLst/>
                <a:ea typeface="Times New Roman" panose="02020603050405020304" pitchFamily="18" charset="0"/>
                <a:cs typeface="Menlo" panose="020B0609030804020204" pitchFamily="49" charset="0"/>
              </a:rPr>
              <a:t>ansible.builtin.service</a:t>
            </a:r>
            <a:r>
              <a:rPr lang="en-IN" sz="1100" kern="0" dirty="0">
                <a:solidFill>
                  <a:srgbClr val="D4D4D4"/>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nginx</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state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stopped</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enabled</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no</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when</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"'nginx' in </a:t>
            </a:r>
            <a:r>
              <a:rPr lang="en-IN" sz="1100" kern="0" dirty="0" err="1">
                <a:solidFill>
                  <a:srgbClr val="CE9178"/>
                </a:solidFill>
                <a:effectLst/>
                <a:ea typeface="Times New Roman" panose="02020603050405020304" pitchFamily="18" charset="0"/>
                <a:cs typeface="Menlo" panose="020B0609030804020204" pitchFamily="49" charset="0"/>
              </a:rPr>
              <a:t>ansible_facts.packages</a:t>
            </a:r>
            <a:r>
              <a:rPr lang="en-IN" sz="1100" kern="0" dirty="0">
                <a:solidFill>
                  <a:srgbClr val="CE9178"/>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Remove NGINX configs</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err="1">
                <a:solidFill>
                  <a:srgbClr val="569CD6"/>
                </a:solidFill>
                <a:effectLst/>
                <a:ea typeface="Times New Roman" panose="02020603050405020304" pitchFamily="18" charset="0"/>
                <a:cs typeface="Menlo" panose="020B0609030804020204" pitchFamily="49" charset="0"/>
              </a:rPr>
              <a:t>ansible.builtin.file</a:t>
            </a:r>
            <a:r>
              <a:rPr lang="en-IN" sz="1100" kern="0" dirty="0">
                <a:solidFill>
                  <a:srgbClr val="D4D4D4"/>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path</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/etc/nginx</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state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absent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when</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"'nginx' not in </a:t>
            </a:r>
            <a:r>
              <a:rPr lang="en-IN" sz="1100" kern="0" dirty="0" err="1">
                <a:solidFill>
                  <a:srgbClr val="CE9178"/>
                </a:solidFill>
                <a:effectLst/>
                <a:ea typeface="Times New Roman" panose="02020603050405020304" pitchFamily="18" charset="0"/>
                <a:cs typeface="Menlo" panose="020B0609030804020204" pitchFamily="49" charset="0"/>
              </a:rPr>
              <a:t>ansible_facts.packages</a:t>
            </a:r>
            <a:r>
              <a:rPr lang="en-IN" sz="1100" kern="0" dirty="0">
                <a:solidFill>
                  <a:srgbClr val="CE9178"/>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6A9955"/>
                </a:solidFill>
                <a:effectLst/>
                <a:ea typeface="Times New Roman" panose="02020603050405020304" pitchFamily="18" charset="0"/>
                <a:cs typeface="Menlo" panose="020B0609030804020204" pitchFamily="49" charset="0"/>
              </a:rPr>
              <a:t># SMTP Removal</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Remove </a:t>
            </a:r>
            <a:r>
              <a:rPr lang="en-IN" sz="1100" kern="0" dirty="0" err="1">
                <a:solidFill>
                  <a:srgbClr val="CE9178"/>
                </a:solidFill>
                <a:effectLst/>
                <a:ea typeface="Times New Roman" panose="02020603050405020304" pitchFamily="18" charset="0"/>
                <a:cs typeface="Menlo" panose="020B0609030804020204" pitchFamily="49" charset="0"/>
              </a:rPr>
              <a:t>msmtp</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err="1">
                <a:solidFill>
                  <a:srgbClr val="569CD6"/>
                </a:solidFill>
                <a:effectLst/>
                <a:ea typeface="Times New Roman" panose="02020603050405020304" pitchFamily="18" charset="0"/>
                <a:cs typeface="Menlo" panose="020B0609030804020204" pitchFamily="49" charset="0"/>
              </a:rPr>
              <a:t>ansible.builtin.apt</a:t>
            </a:r>
            <a:r>
              <a:rPr lang="en-IN" sz="1100" kern="0" dirty="0">
                <a:solidFill>
                  <a:srgbClr val="D4D4D4"/>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 </a:t>
            </a:r>
            <a:r>
              <a:rPr lang="en-IN" sz="1100" kern="0" dirty="0" err="1">
                <a:solidFill>
                  <a:srgbClr val="CE9178"/>
                </a:solidFill>
                <a:effectLst/>
                <a:ea typeface="Times New Roman" panose="02020603050405020304" pitchFamily="18" charset="0"/>
                <a:cs typeface="Menlo" panose="020B0609030804020204" pitchFamily="49" charset="0"/>
              </a:rPr>
              <a:t>smtp_package</a:t>
            </a:r>
            <a:r>
              <a:rPr lang="en-IN" sz="1100" kern="0" dirty="0">
                <a:solidFill>
                  <a:srgbClr val="CE9178"/>
                </a:solidFill>
                <a:effectLst/>
                <a:ea typeface="Times New Roman" panose="02020603050405020304" pitchFamily="18" charset="0"/>
                <a:cs typeface="Menlo" panose="020B0609030804020204" pitchFamily="49" charset="0"/>
              </a:rPr>
              <a:t> }}"</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state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absent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err="1">
                <a:solidFill>
                  <a:srgbClr val="569CD6"/>
                </a:solidFill>
                <a:effectLst/>
                <a:ea typeface="Times New Roman" panose="02020603050405020304" pitchFamily="18" charset="0"/>
                <a:cs typeface="Menlo" panose="020B0609030804020204" pitchFamily="49" charset="0"/>
              </a:rPr>
              <a:t>autoremove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yes</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when</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a:t>
            </a:r>
            <a:r>
              <a:rPr lang="en-IN" sz="1100" kern="0" dirty="0" err="1">
                <a:solidFill>
                  <a:srgbClr val="CE9178"/>
                </a:solidFill>
                <a:effectLst/>
                <a:ea typeface="Times New Roman" panose="02020603050405020304" pitchFamily="18" charset="0"/>
                <a:cs typeface="Menlo" panose="020B0609030804020204" pitchFamily="49" charset="0"/>
              </a:rPr>
              <a:t>msmtp</a:t>
            </a:r>
            <a:r>
              <a:rPr lang="en-IN" sz="1100" kern="0" dirty="0">
                <a:solidFill>
                  <a:srgbClr val="CE9178"/>
                </a:solidFill>
                <a:effectLst/>
                <a:ea typeface="Times New Roman" panose="02020603050405020304" pitchFamily="18" charset="0"/>
                <a:cs typeface="Menlo" panose="020B0609030804020204" pitchFamily="49" charset="0"/>
              </a:rPr>
              <a:t>' in </a:t>
            </a:r>
            <a:r>
              <a:rPr lang="en-IN" sz="1100" kern="0" dirty="0" err="1">
                <a:solidFill>
                  <a:srgbClr val="CE9178"/>
                </a:solidFill>
                <a:effectLst/>
                <a:ea typeface="Times New Roman" panose="02020603050405020304" pitchFamily="18" charset="0"/>
                <a:cs typeface="Menlo" panose="020B0609030804020204" pitchFamily="49" charset="0"/>
              </a:rPr>
              <a:t>ansible_facts.packages</a:t>
            </a:r>
            <a:r>
              <a:rPr lang="en-IN" sz="1100" kern="0" dirty="0">
                <a:solidFill>
                  <a:srgbClr val="CE9178"/>
                </a:solidFill>
                <a:effectLst/>
                <a:ea typeface="Times New Roman" panose="02020603050405020304" pitchFamily="18" charset="0"/>
                <a:cs typeface="Menlo" panose="020B0609030804020204" pitchFamily="49" charset="0"/>
              </a:rPr>
              <a:t>"</a:t>
            </a:r>
            <a:r>
              <a:rPr lang="en-IN" sz="1100" kern="0" dirty="0">
                <a:solidFill>
                  <a:srgbClr val="000000"/>
                </a:solidFill>
                <a:effectLst/>
                <a:ea typeface="Times New Roman" panose="02020603050405020304" pitchFamily="18" charset="0"/>
                <a:cs typeface="Menlo" panose="020B0609030804020204" pitchFamily="49" charset="0"/>
              </a:rPr>
              <a:t> </a:t>
            </a:r>
            <a:endParaRPr lang="en-IN" sz="1100" kern="100" dirty="0">
              <a:effectLst/>
              <a:ea typeface="Calibri" panose="020F0502020204030204" pitchFamily="34" charset="0"/>
              <a:cs typeface="Times New Roman" panose="02020603050405020304" pitchFamily="18" charset="0"/>
            </a:endParaRPr>
          </a:p>
          <a:p>
            <a:pPr algn="l">
              <a:buNone/>
            </a:pPr>
            <a:endParaRPr lang="en-US" sz="1100" dirty="0"/>
          </a:p>
        </p:txBody>
      </p:sp>
      <p:sp>
        <p:nvSpPr>
          <p:cNvPr id="5" name="Content Placeholder 4">
            <a:extLst>
              <a:ext uri="{FF2B5EF4-FFF2-40B4-BE49-F238E27FC236}">
                <a16:creationId xmlns:a16="http://schemas.microsoft.com/office/drawing/2014/main" id="{51AD89F1-B2F0-E051-3ECD-F0DA72407C86}"/>
              </a:ext>
            </a:extLst>
          </p:cNvPr>
          <p:cNvSpPr>
            <a:spLocks noGrp="1"/>
          </p:cNvSpPr>
          <p:nvPr>
            <p:ph sz="quarter" idx="17"/>
          </p:nvPr>
        </p:nvSpPr>
        <p:spPr>
          <a:xfrm>
            <a:off x="8875334" y="1589524"/>
            <a:ext cx="3091379" cy="5268476"/>
          </a:xfrm>
        </p:spPr>
        <p:txBody>
          <a:bodyPr/>
          <a:lstStyle/>
          <a:p>
            <a:pPr>
              <a:buNone/>
            </a:pPr>
            <a:r>
              <a:rPr lang="en-IN" sz="1100" kern="0" dirty="0">
                <a:solidFill>
                  <a:srgbClr val="6A9955"/>
                </a:solidFill>
                <a:effectLst/>
                <a:ea typeface="Times New Roman" panose="02020603050405020304" pitchFamily="18" charset="0"/>
                <a:cs typeface="Menlo" panose="020B0609030804020204" pitchFamily="49" charset="0"/>
              </a:rPr>
              <a:t># SFTP Configuration Reversal</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Remove SFTP chroot directory</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err="1">
                <a:solidFill>
                  <a:srgbClr val="569CD6"/>
                </a:solidFill>
                <a:effectLst/>
                <a:ea typeface="Times New Roman" panose="02020603050405020304" pitchFamily="18" charset="0"/>
                <a:cs typeface="Menlo" panose="020B0609030804020204" pitchFamily="49" charset="0"/>
              </a:rPr>
              <a:t>ansible.builtin.file</a:t>
            </a:r>
            <a:r>
              <a:rPr lang="en-IN" sz="1100" kern="0" dirty="0">
                <a:solidFill>
                  <a:srgbClr val="D4D4D4"/>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path</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 </a:t>
            </a:r>
            <a:r>
              <a:rPr lang="en-IN" sz="1100" kern="0" dirty="0" err="1">
                <a:solidFill>
                  <a:srgbClr val="CE9178"/>
                </a:solidFill>
                <a:effectLst/>
                <a:ea typeface="Times New Roman" panose="02020603050405020304" pitchFamily="18" charset="0"/>
                <a:cs typeface="Menlo" panose="020B0609030804020204" pitchFamily="49" charset="0"/>
              </a:rPr>
              <a:t>sftp_chroot_dir</a:t>
            </a:r>
            <a:r>
              <a:rPr lang="en-IN" sz="1100" kern="0" dirty="0">
                <a:solidFill>
                  <a:srgbClr val="CE9178"/>
                </a:solidFill>
                <a:effectLst/>
                <a:ea typeface="Times New Roman" panose="02020603050405020304" pitchFamily="18" charset="0"/>
                <a:cs typeface="Menlo" panose="020B0609030804020204" pitchFamily="49" charset="0"/>
              </a:rPr>
              <a:t> }}"</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state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absent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when</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err="1">
                <a:solidFill>
                  <a:srgbClr val="CE9178"/>
                </a:solidFill>
                <a:effectLst/>
                <a:ea typeface="Times New Roman" panose="02020603050405020304" pitchFamily="18" charset="0"/>
                <a:cs typeface="Menlo" panose="020B0609030804020204" pitchFamily="49" charset="0"/>
              </a:rPr>
              <a:t>ansible_facts.filesystem_mounts</a:t>
            </a:r>
            <a:r>
              <a:rPr lang="en-IN" sz="1100" kern="0" dirty="0">
                <a:solidFill>
                  <a:srgbClr val="CE9178"/>
                </a:solidFill>
                <a:effectLst/>
                <a:ea typeface="Times New Roman" panose="02020603050405020304" pitchFamily="18" charset="0"/>
                <a:cs typeface="Menlo" panose="020B0609030804020204" pitchFamily="49" charset="0"/>
              </a:rPr>
              <a:t> | </a:t>
            </a:r>
            <a:r>
              <a:rPr lang="en-IN" sz="1100" kern="0" dirty="0" err="1">
                <a:solidFill>
                  <a:srgbClr val="CE9178"/>
                </a:solidFill>
                <a:effectLst/>
                <a:ea typeface="Times New Roman" panose="02020603050405020304" pitchFamily="18" charset="0"/>
                <a:cs typeface="Menlo" panose="020B0609030804020204" pitchFamily="49" charset="0"/>
              </a:rPr>
              <a:t>selectattr</a:t>
            </a:r>
            <a:r>
              <a:rPr lang="en-IN" sz="1100" kern="0" dirty="0">
                <a:solidFill>
                  <a:srgbClr val="CE9178"/>
                </a:solidFill>
                <a:effectLst/>
                <a:ea typeface="Times New Roman" panose="02020603050405020304" pitchFamily="18" charset="0"/>
                <a:cs typeface="Menlo" panose="020B0609030804020204" pitchFamily="49" charset="0"/>
              </a:rPr>
              <a:t>('mount', 'match', </a:t>
            </a:r>
            <a:r>
              <a:rPr lang="en-IN" sz="1100" kern="0" dirty="0" err="1">
                <a:solidFill>
                  <a:srgbClr val="CE9178"/>
                </a:solidFill>
                <a:effectLst/>
                <a:ea typeface="Times New Roman" panose="02020603050405020304" pitchFamily="18" charset="0"/>
                <a:cs typeface="Menlo" panose="020B0609030804020204" pitchFamily="49" charset="0"/>
              </a:rPr>
              <a:t>sftp_chroot_dir</a:t>
            </a:r>
            <a:r>
              <a:rPr lang="en-IN" sz="1100" kern="0" dirty="0">
                <a:solidFill>
                  <a:srgbClr val="CE9178"/>
                </a:solidFill>
                <a:effectLst/>
                <a:ea typeface="Times New Roman" panose="02020603050405020304" pitchFamily="18" charset="0"/>
                <a:cs typeface="Menlo" panose="020B0609030804020204" pitchFamily="49" charset="0"/>
              </a:rPr>
              <a:t>) | list | count == 0</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Remove SMTP configuration</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err="1">
                <a:solidFill>
                  <a:srgbClr val="569CD6"/>
                </a:solidFill>
                <a:effectLst/>
                <a:ea typeface="Times New Roman" panose="02020603050405020304" pitchFamily="18" charset="0"/>
                <a:cs typeface="Menlo" panose="020B0609030804020204" pitchFamily="49" charset="0"/>
              </a:rPr>
              <a:t>ansible.builtin.file</a:t>
            </a:r>
            <a:r>
              <a:rPr lang="en-IN" sz="1100" kern="0" dirty="0">
                <a:solidFill>
                  <a:srgbClr val="D4D4D4"/>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path</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/etc/</a:t>
            </a:r>
            <a:r>
              <a:rPr lang="en-IN" sz="1100" kern="0" dirty="0" err="1">
                <a:solidFill>
                  <a:srgbClr val="CE9178"/>
                </a:solidFill>
                <a:effectLst/>
                <a:ea typeface="Times New Roman" panose="02020603050405020304" pitchFamily="18" charset="0"/>
                <a:cs typeface="Menlo" panose="020B0609030804020204" pitchFamily="49" charset="0"/>
              </a:rPr>
              <a:t>msmtprc</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state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absent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Restore default SSH configuration</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err="1">
                <a:solidFill>
                  <a:srgbClr val="569CD6"/>
                </a:solidFill>
                <a:effectLst/>
                <a:ea typeface="Times New Roman" panose="02020603050405020304" pitchFamily="18" charset="0"/>
                <a:cs typeface="Menlo" panose="020B0609030804020204" pitchFamily="49" charset="0"/>
              </a:rPr>
              <a:t>ansible.builtin.file</a:t>
            </a:r>
            <a:r>
              <a:rPr lang="en-IN" sz="1100" kern="0" dirty="0">
                <a:solidFill>
                  <a:srgbClr val="D4D4D4"/>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path</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/etc/ssh/</a:t>
            </a:r>
            <a:r>
              <a:rPr lang="en-IN" sz="1100" kern="0" dirty="0" err="1">
                <a:solidFill>
                  <a:srgbClr val="CE9178"/>
                </a:solidFill>
                <a:effectLst/>
                <a:ea typeface="Times New Roman" panose="02020603050405020304" pitchFamily="18" charset="0"/>
                <a:cs typeface="Menlo" panose="020B0609030804020204" pitchFamily="49" charset="0"/>
              </a:rPr>
              <a:t>sshd_config</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state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absent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notify</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Restart SSH</a:t>
            </a:r>
          </a:p>
          <a:p>
            <a:pPr>
              <a:buNone/>
            </a:pP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handlers</a:t>
            </a:r>
            <a:r>
              <a:rPr lang="en-IN" sz="1100" kern="0" dirty="0">
                <a:solidFill>
                  <a:srgbClr val="D4D4D4"/>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Restart SSH</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err="1">
                <a:solidFill>
                  <a:srgbClr val="569CD6"/>
                </a:solidFill>
                <a:effectLst/>
                <a:ea typeface="Times New Roman" panose="02020603050405020304" pitchFamily="18" charset="0"/>
                <a:cs typeface="Menlo" panose="020B0609030804020204" pitchFamily="49" charset="0"/>
              </a:rPr>
              <a:t>ansible.builtin.service</a:t>
            </a:r>
            <a:r>
              <a:rPr lang="en-IN" sz="1100" kern="0" dirty="0">
                <a:solidFill>
                  <a:srgbClr val="D4D4D4"/>
                </a:solidFill>
                <a:effectLst/>
                <a:ea typeface="Times New Roman" panose="02020603050405020304" pitchFamily="18" charset="0"/>
                <a:cs typeface="Menlo" panose="020B0609030804020204" pitchFamily="49" charset="0"/>
              </a:rPr>
              <a:t>:</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name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ssh</a:t>
            </a:r>
            <a:endParaRPr lang="en-IN" sz="1100" kern="100" dirty="0">
              <a:effectLst/>
              <a:ea typeface="Calibri" panose="020F0502020204030204" pitchFamily="34" charset="0"/>
              <a:cs typeface="Times New Roman" panose="02020603050405020304" pitchFamily="18" charset="0"/>
            </a:endParaRPr>
          </a:p>
          <a:p>
            <a:pPr>
              <a:buNone/>
            </a:pP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569CD6"/>
                </a:solidFill>
                <a:effectLst/>
                <a:ea typeface="Times New Roman" panose="02020603050405020304" pitchFamily="18" charset="0"/>
                <a:cs typeface="Menlo" panose="020B0609030804020204" pitchFamily="49" charset="0"/>
              </a:rPr>
              <a:t>state</a:t>
            </a:r>
            <a:r>
              <a:rPr lang="en-IN" sz="1100" kern="0" dirty="0">
                <a:solidFill>
                  <a:srgbClr val="D4D4D4"/>
                </a:solidFill>
                <a:effectLst/>
                <a:ea typeface="Times New Roman" panose="02020603050405020304" pitchFamily="18" charset="0"/>
                <a:cs typeface="Menlo" panose="020B0609030804020204" pitchFamily="49" charset="0"/>
              </a:rPr>
              <a:t>: </a:t>
            </a:r>
            <a:r>
              <a:rPr lang="en-IN" sz="1100" kern="0" dirty="0">
                <a:solidFill>
                  <a:srgbClr val="CE9178"/>
                </a:solidFill>
                <a:effectLst/>
                <a:ea typeface="Times New Roman" panose="02020603050405020304" pitchFamily="18" charset="0"/>
                <a:cs typeface="Menlo" panose="020B0609030804020204" pitchFamily="49" charset="0"/>
              </a:rPr>
              <a:t>restarted</a:t>
            </a:r>
            <a:endParaRPr lang="en-IN" sz="1100" kern="100" dirty="0">
              <a:effectLst/>
              <a:ea typeface="Calibri" panose="020F0502020204030204" pitchFamily="34" charset="0"/>
              <a:cs typeface="Times New Roman" panose="02020603050405020304" pitchFamily="18" charset="0"/>
            </a:endParaRPr>
          </a:p>
          <a:p>
            <a:endParaRPr lang="en-US" sz="1100" dirty="0"/>
          </a:p>
        </p:txBody>
      </p:sp>
      <p:sp>
        <p:nvSpPr>
          <p:cNvPr id="6" name="Title 5">
            <a:extLst>
              <a:ext uri="{FF2B5EF4-FFF2-40B4-BE49-F238E27FC236}">
                <a16:creationId xmlns:a16="http://schemas.microsoft.com/office/drawing/2014/main" id="{AF8A0DBA-E4BD-954C-4DA4-B8152F81DBAC}"/>
              </a:ext>
            </a:extLst>
          </p:cNvPr>
          <p:cNvSpPr>
            <a:spLocks noGrp="1"/>
          </p:cNvSpPr>
          <p:nvPr>
            <p:ph type="title"/>
          </p:nvPr>
        </p:nvSpPr>
        <p:spPr/>
        <p:txBody>
          <a:bodyPr/>
          <a:lstStyle/>
          <a:p>
            <a:r>
              <a:rPr lang="en-US" dirty="0"/>
              <a:t>Ansible – Playbooks – Run Playbook &amp;</a:t>
            </a:r>
            <a:br>
              <a:rPr lang="en-US" dirty="0"/>
            </a:br>
            <a:r>
              <a:rPr lang="en-US" dirty="0"/>
              <a:t>Example: Uninstall Nginx, SMTP &amp; SFTP</a:t>
            </a:r>
          </a:p>
        </p:txBody>
      </p:sp>
      <p:sp>
        <p:nvSpPr>
          <p:cNvPr id="7" name="TextBox 6">
            <a:extLst>
              <a:ext uri="{FF2B5EF4-FFF2-40B4-BE49-F238E27FC236}">
                <a16:creationId xmlns:a16="http://schemas.microsoft.com/office/drawing/2014/main" id="{723EBA15-F2FF-8FD5-BBAF-C6D9A64D8F45}"/>
              </a:ext>
            </a:extLst>
          </p:cNvPr>
          <p:cNvSpPr txBox="1"/>
          <p:nvPr/>
        </p:nvSpPr>
        <p:spPr>
          <a:xfrm>
            <a:off x="720620" y="1174792"/>
            <a:ext cx="2628144" cy="369332"/>
          </a:xfrm>
          <a:prstGeom prst="rect">
            <a:avLst/>
          </a:prstGeom>
          <a:solidFill>
            <a:schemeClr val="accent1">
              <a:lumMod val="20000"/>
              <a:lumOff val="80000"/>
            </a:schemeClr>
          </a:solidFill>
        </p:spPr>
        <p:txBody>
          <a:bodyPr wrap="square" rtlCol="0">
            <a:spAutoFit/>
          </a:bodyPr>
          <a:lstStyle/>
          <a:p>
            <a:r>
              <a:rPr lang="en-US" b="1" dirty="0"/>
              <a:t>Run Playbook</a:t>
            </a:r>
          </a:p>
        </p:txBody>
      </p:sp>
      <p:sp>
        <p:nvSpPr>
          <p:cNvPr id="9" name="TextBox 8">
            <a:extLst>
              <a:ext uri="{FF2B5EF4-FFF2-40B4-BE49-F238E27FC236}">
                <a16:creationId xmlns:a16="http://schemas.microsoft.com/office/drawing/2014/main" id="{20E78F44-2247-2A52-5DD9-7A3905F1DF97}"/>
              </a:ext>
            </a:extLst>
          </p:cNvPr>
          <p:cNvSpPr txBox="1"/>
          <p:nvPr/>
        </p:nvSpPr>
        <p:spPr>
          <a:xfrm>
            <a:off x="3409318" y="1174792"/>
            <a:ext cx="7817817" cy="369332"/>
          </a:xfrm>
          <a:prstGeom prst="rect">
            <a:avLst/>
          </a:prstGeom>
          <a:solidFill>
            <a:schemeClr val="accent3">
              <a:lumMod val="20000"/>
              <a:lumOff val="80000"/>
            </a:schemeClr>
          </a:solidFill>
        </p:spPr>
        <p:txBody>
          <a:bodyPr wrap="square" rtlCol="0">
            <a:spAutoFit/>
          </a:bodyPr>
          <a:lstStyle/>
          <a:p>
            <a:r>
              <a:rPr lang="en-US" b="1" dirty="0"/>
              <a:t>Uninstall Nginx, SMTP &amp; SFTP</a:t>
            </a:r>
          </a:p>
        </p:txBody>
      </p:sp>
    </p:spTree>
    <p:extLst>
      <p:ext uri="{BB962C8B-B14F-4D97-AF65-F5344CB8AC3E}">
        <p14:creationId xmlns:p14="http://schemas.microsoft.com/office/powerpoint/2010/main" val="3675497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82D56305-9700-2144-7686-1DD4A32AA15D}"/>
              </a:ext>
            </a:extLst>
          </p:cNvPr>
          <p:cNvSpPr>
            <a:spLocks noGrp="1"/>
          </p:cNvSpPr>
          <p:nvPr>
            <p:ph sz="quarter" idx="13"/>
          </p:nvPr>
        </p:nvSpPr>
        <p:spPr>
          <a:xfrm>
            <a:off x="768875" y="1383956"/>
            <a:ext cx="10677525" cy="4325467"/>
          </a:xfrm>
        </p:spPr>
        <p:txBody>
          <a:bodyPr/>
          <a:lstStyle/>
          <a:p>
            <a:pPr marL="285750" indent="-285750">
              <a:lnSpc>
                <a:spcPct val="150000"/>
              </a:lnSpc>
              <a:buClr>
                <a:schemeClr val="accent5"/>
              </a:buClr>
              <a:buFont typeface="Arial" panose="020B0604020202020204" pitchFamily="34" charset="0"/>
              <a:buChar char="•"/>
            </a:pPr>
            <a:r>
              <a:rPr lang="en-US" sz="1600" b="1" dirty="0">
                <a:solidFill>
                  <a:schemeClr val="accent5"/>
                </a:solidFill>
              </a:rPr>
              <a:t>Ansible Role</a:t>
            </a:r>
            <a:r>
              <a:rPr lang="en-US" sz="1600" dirty="0"/>
              <a:t> is a </a:t>
            </a:r>
            <a:r>
              <a:rPr lang="en-US" sz="1600" b="1" dirty="0">
                <a:solidFill>
                  <a:schemeClr val="accent5"/>
                </a:solidFill>
              </a:rPr>
              <a:t>pre-organized folder structure</a:t>
            </a:r>
            <a:r>
              <a:rPr lang="en-US" sz="1600" dirty="0">
                <a:solidFill>
                  <a:schemeClr val="accent5"/>
                </a:solidFill>
              </a:rPr>
              <a:t> </a:t>
            </a:r>
            <a:r>
              <a:rPr lang="en-US" sz="1600" dirty="0"/>
              <a:t>to make your automation code clean, reusable, and modular.</a:t>
            </a:r>
          </a:p>
          <a:p>
            <a:pPr marL="285750" indent="-285750">
              <a:lnSpc>
                <a:spcPct val="150000"/>
              </a:lnSpc>
              <a:buClr>
                <a:schemeClr val="accent5"/>
              </a:buClr>
              <a:buFont typeface="Arial" panose="020B0604020202020204" pitchFamily="34" charset="0"/>
              <a:buChar char="•"/>
            </a:pPr>
            <a:r>
              <a:rPr lang="en-US" sz="1600" dirty="0"/>
              <a:t>Instead of writing everything inside one big playbook, </a:t>
            </a:r>
            <a:r>
              <a:rPr lang="en-US" sz="1600" b="1" dirty="0">
                <a:solidFill>
                  <a:schemeClr val="accent5"/>
                </a:solidFill>
              </a:rPr>
              <a:t>roles</a:t>
            </a:r>
            <a:r>
              <a:rPr lang="en-US" sz="1600" dirty="0"/>
              <a:t> break it into </a:t>
            </a:r>
            <a:r>
              <a:rPr lang="en-US" sz="1600" b="1" dirty="0">
                <a:solidFill>
                  <a:schemeClr val="accent5"/>
                </a:solidFill>
              </a:rPr>
              <a:t>small parts: tasks, variables, handlers, templates, files, </a:t>
            </a:r>
            <a:r>
              <a:rPr lang="en-US" sz="1600" dirty="0"/>
              <a:t>etc.</a:t>
            </a:r>
          </a:p>
          <a:p>
            <a:pPr marL="285750" indent="-285750">
              <a:lnSpc>
                <a:spcPct val="150000"/>
              </a:lnSpc>
              <a:buClr>
                <a:schemeClr val="accent5"/>
              </a:buClr>
              <a:buFont typeface="Arial" panose="020B0604020202020204" pitchFamily="34" charset="0"/>
              <a:buChar char="•"/>
            </a:pPr>
            <a:r>
              <a:rPr lang="en-US" sz="1600" dirty="0"/>
              <a:t>Easy to reuse roles in multiple projects</a:t>
            </a:r>
          </a:p>
          <a:p>
            <a:pPr marL="285750" indent="-285750">
              <a:lnSpc>
                <a:spcPct val="150000"/>
              </a:lnSpc>
              <a:buClr>
                <a:schemeClr val="accent5"/>
              </a:buClr>
              <a:buFont typeface="Arial" panose="020B0604020202020204" pitchFamily="34" charset="0"/>
              <a:buChar char="•"/>
            </a:pPr>
            <a:r>
              <a:rPr lang="en-US" sz="1600" dirty="0"/>
              <a:t>Ansible forces a standard folder layout inside a role. Because of this forced structure, your code is clean, consistent and understandable easily.</a:t>
            </a:r>
          </a:p>
          <a:p>
            <a:pPr>
              <a:lnSpc>
                <a:spcPct val="150000"/>
              </a:lnSpc>
              <a:buClr>
                <a:schemeClr val="accent5"/>
              </a:buClr>
            </a:pPr>
            <a:br>
              <a:rPr lang="en-US" sz="1600" dirty="0"/>
            </a:br>
            <a:endParaRPr lang="en-IN" sz="1600" dirty="0"/>
          </a:p>
        </p:txBody>
      </p:sp>
      <p:sp>
        <p:nvSpPr>
          <p:cNvPr id="7" name="Title 6">
            <a:extLst>
              <a:ext uri="{FF2B5EF4-FFF2-40B4-BE49-F238E27FC236}">
                <a16:creationId xmlns:a16="http://schemas.microsoft.com/office/drawing/2014/main" id="{BE045A03-E6C6-05C6-CA94-395753D1618E}"/>
              </a:ext>
            </a:extLst>
          </p:cNvPr>
          <p:cNvSpPr>
            <a:spLocks noGrp="1"/>
          </p:cNvSpPr>
          <p:nvPr>
            <p:ph type="title"/>
          </p:nvPr>
        </p:nvSpPr>
        <p:spPr/>
        <p:txBody>
          <a:bodyPr/>
          <a:lstStyle/>
          <a:p>
            <a:r>
              <a:rPr lang="en-IN" dirty="0"/>
              <a:t>What is Ansible ROLES?</a:t>
            </a:r>
          </a:p>
        </p:txBody>
      </p:sp>
    </p:spTree>
    <p:extLst>
      <p:ext uri="{BB962C8B-B14F-4D97-AF65-F5344CB8AC3E}">
        <p14:creationId xmlns:p14="http://schemas.microsoft.com/office/powerpoint/2010/main" val="328644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97A48A1-52CE-EE3F-5EBB-684D55EFD0FA}"/>
              </a:ext>
            </a:extLst>
          </p:cNvPr>
          <p:cNvGraphicFramePr>
            <a:graphicFrameLocks noGrp="1"/>
          </p:cNvGraphicFramePr>
          <p:nvPr>
            <p:ph sz="quarter" idx="13"/>
            <p:extLst>
              <p:ext uri="{D42A27DB-BD31-4B8C-83A1-F6EECF244321}">
                <p14:modId xmlns:p14="http://schemas.microsoft.com/office/powerpoint/2010/main" val="277063046"/>
              </p:ext>
            </p:extLst>
          </p:nvPr>
        </p:nvGraphicFramePr>
        <p:xfrm>
          <a:off x="771525" y="1472184"/>
          <a:ext cx="10677524" cy="4818891"/>
        </p:xfrm>
        <a:graphic>
          <a:graphicData uri="http://schemas.openxmlformats.org/drawingml/2006/table">
            <a:tbl>
              <a:tblPr firstRow="1" bandRow="1">
                <a:tableStyleId>{5C22544A-7EE6-4342-B048-85BDC9FD1C3A}</a:tableStyleId>
              </a:tblPr>
              <a:tblGrid>
                <a:gridCol w="5338762">
                  <a:extLst>
                    <a:ext uri="{9D8B030D-6E8A-4147-A177-3AD203B41FA5}">
                      <a16:colId xmlns:a16="http://schemas.microsoft.com/office/drawing/2014/main" val="2461322629"/>
                    </a:ext>
                  </a:extLst>
                </a:gridCol>
                <a:gridCol w="5338762">
                  <a:extLst>
                    <a:ext uri="{9D8B030D-6E8A-4147-A177-3AD203B41FA5}">
                      <a16:colId xmlns:a16="http://schemas.microsoft.com/office/drawing/2014/main" val="506575667"/>
                    </a:ext>
                  </a:extLst>
                </a:gridCol>
              </a:tblGrid>
              <a:tr h="688413">
                <a:tc>
                  <a:txBody>
                    <a:bodyPr/>
                    <a:lstStyle/>
                    <a:p>
                      <a:pPr algn="l" fontAlgn="ctr"/>
                      <a:r>
                        <a:rPr lang="en-IN" sz="1600" b="1" i="0" u="none" strike="noStrike" dirty="0">
                          <a:solidFill>
                            <a:srgbClr val="000000"/>
                          </a:solidFill>
                          <a:effectLst/>
                          <a:latin typeface="Calibri" panose="020F0502020204030204" pitchFamily="34" charset="0"/>
                        </a:rPr>
                        <a:t>Ansible Playbooks</a:t>
                      </a:r>
                    </a:p>
                  </a:txBody>
                  <a:tcPr marL="6350" marR="6350" marT="6350" marB="0" anchor="ctr">
                    <a:solidFill>
                      <a:schemeClr val="accent1">
                        <a:lumMod val="20000"/>
                        <a:lumOff val="80000"/>
                      </a:schemeClr>
                    </a:solidFill>
                  </a:tcPr>
                </a:tc>
                <a:tc>
                  <a:txBody>
                    <a:bodyPr/>
                    <a:lstStyle/>
                    <a:p>
                      <a:pPr algn="l" fontAlgn="ctr"/>
                      <a:r>
                        <a:rPr lang="en-IN" sz="1600" b="1" i="0" u="none" strike="noStrike" dirty="0">
                          <a:solidFill>
                            <a:srgbClr val="000000"/>
                          </a:solidFill>
                          <a:effectLst/>
                          <a:latin typeface="Calibri" panose="020F0502020204030204" pitchFamily="34" charset="0"/>
                        </a:rPr>
                        <a:t>Ansible Roles</a:t>
                      </a:r>
                    </a:p>
                  </a:txBody>
                  <a:tcPr marL="6350" marR="6350" marT="6350" marB="0" anchor="ctr">
                    <a:solidFill>
                      <a:schemeClr val="accent1">
                        <a:lumMod val="20000"/>
                        <a:lumOff val="80000"/>
                      </a:schemeClr>
                    </a:solidFill>
                  </a:tcPr>
                </a:tc>
                <a:extLst>
                  <a:ext uri="{0D108BD9-81ED-4DB2-BD59-A6C34878D82A}">
                    <a16:rowId xmlns:a16="http://schemas.microsoft.com/office/drawing/2014/main" val="3179321282"/>
                  </a:ext>
                </a:extLst>
              </a:tr>
              <a:tr h="688413">
                <a:tc>
                  <a:txBody>
                    <a:bodyPr/>
                    <a:lstStyle/>
                    <a:p>
                      <a:pPr algn="l" fontAlgn="ctr"/>
                      <a:r>
                        <a:rPr lang="en-US" sz="1600" b="0" i="0" u="none" strike="noStrike" dirty="0">
                          <a:solidFill>
                            <a:srgbClr val="000000"/>
                          </a:solidFill>
                          <a:effectLst/>
                          <a:latin typeface="Calibri" panose="020F0502020204030204" pitchFamily="34" charset="0"/>
                        </a:rPr>
                        <a:t>Playbooks are </a:t>
                      </a:r>
                      <a:r>
                        <a:rPr lang="en-US" sz="1600" b="1" i="0" u="none" strike="noStrike" dirty="0">
                          <a:solidFill>
                            <a:schemeClr val="accent5"/>
                          </a:solidFill>
                          <a:effectLst/>
                          <a:latin typeface="Calibri" panose="020F0502020204030204" pitchFamily="34" charset="0"/>
                        </a:rPr>
                        <a:t>flat files</a:t>
                      </a:r>
                      <a:r>
                        <a:rPr lang="en-US" sz="1600" b="0" i="0" u="none" strike="noStrike" dirty="0">
                          <a:solidFill>
                            <a:schemeClr val="accent5"/>
                          </a:solidFill>
                          <a:effectLst/>
                          <a:latin typeface="Calibri" panose="020F0502020204030204" pitchFamily="34" charset="0"/>
                        </a:rPr>
                        <a:t> </a:t>
                      </a:r>
                      <a:r>
                        <a:rPr lang="en-US" sz="1600" b="0" i="0" u="none" strike="noStrike" dirty="0">
                          <a:solidFill>
                            <a:srgbClr val="000000"/>
                          </a:solidFill>
                          <a:effectLst/>
                          <a:latin typeface="Calibri" panose="020F0502020204030204" pitchFamily="34" charset="0"/>
                        </a:rPr>
                        <a:t>where you manually define tasks, variables, handlers, templates all together.</a:t>
                      </a:r>
                    </a:p>
                  </a:txBody>
                  <a:tcPr marL="6350" marR="6350" marT="6350" marB="0" anchor="ctr">
                    <a:solidFill>
                      <a:schemeClr val="bg1"/>
                    </a:solidFill>
                  </a:tcPr>
                </a:tc>
                <a:tc>
                  <a:txBody>
                    <a:bodyPr/>
                    <a:lstStyle/>
                    <a:p>
                      <a:pPr algn="l" fontAlgn="ctr"/>
                      <a:r>
                        <a:rPr lang="en-US" sz="1600" b="0" i="0" u="none" strike="noStrike" dirty="0">
                          <a:solidFill>
                            <a:srgbClr val="000000"/>
                          </a:solidFill>
                          <a:effectLst/>
                          <a:latin typeface="Calibri" panose="020F0502020204030204" pitchFamily="34" charset="0"/>
                        </a:rPr>
                        <a:t>Roles are a </a:t>
                      </a:r>
                      <a:r>
                        <a:rPr lang="en-US" sz="1600" b="1" i="0" u="none" strike="noStrike" dirty="0">
                          <a:solidFill>
                            <a:schemeClr val="accent5"/>
                          </a:solidFill>
                          <a:effectLst/>
                          <a:latin typeface="Calibri" panose="020F0502020204030204" pitchFamily="34" charset="0"/>
                        </a:rPr>
                        <a:t>structured way</a:t>
                      </a:r>
                      <a:r>
                        <a:rPr lang="en-US" sz="1600" b="0" i="0" u="none" strike="noStrike" dirty="0">
                          <a:solidFill>
                            <a:schemeClr val="accent5"/>
                          </a:solidFill>
                          <a:effectLst/>
                          <a:latin typeface="Calibri" panose="020F0502020204030204" pitchFamily="34" charset="0"/>
                        </a:rPr>
                        <a:t> </a:t>
                      </a:r>
                      <a:r>
                        <a:rPr lang="en-US" sz="1600" b="0" i="0" u="none" strike="noStrike" dirty="0">
                          <a:solidFill>
                            <a:srgbClr val="000000"/>
                          </a:solidFill>
                          <a:effectLst/>
                          <a:latin typeface="Calibri" panose="020F0502020204030204" pitchFamily="34" charset="0"/>
                        </a:rPr>
                        <a:t>to organize tasks, variables, handlers, templates, files separately.</a:t>
                      </a:r>
                    </a:p>
                  </a:txBody>
                  <a:tcPr marL="6350" marR="6350" marT="6350" marB="0" anchor="ctr">
                    <a:solidFill>
                      <a:schemeClr val="bg1"/>
                    </a:solidFill>
                  </a:tcPr>
                </a:tc>
                <a:extLst>
                  <a:ext uri="{0D108BD9-81ED-4DB2-BD59-A6C34878D82A}">
                    <a16:rowId xmlns:a16="http://schemas.microsoft.com/office/drawing/2014/main" val="1474093268"/>
                  </a:ext>
                </a:extLst>
              </a:tr>
              <a:tr h="688413">
                <a:tc>
                  <a:txBody>
                    <a:bodyPr/>
                    <a:lstStyle/>
                    <a:p>
                      <a:pPr algn="l" fontAlgn="ctr"/>
                      <a:r>
                        <a:rPr lang="en-US" sz="1600" b="0" i="0" u="none" strike="noStrike" dirty="0">
                          <a:solidFill>
                            <a:srgbClr val="000000"/>
                          </a:solidFill>
                          <a:effectLst/>
                          <a:latin typeface="Calibri" panose="020F0502020204030204" pitchFamily="34" charset="0"/>
                        </a:rPr>
                        <a:t>When your project is small (few tasks), a simple playbook is enough.</a:t>
                      </a:r>
                    </a:p>
                  </a:txBody>
                  <a:tcPr marL="6350" marR="6350" marT="6350" marB="0" anchor="ctr">
                    <a:solidFill>
                      <a:schemeClr val="bg1"/>
                    </a:solidFill>
                  </a:tcPr>
                </a:tc>
                <a:tc>
                  <a:txBody>
                    <a:bodyPr/>
                    <a:lstStyle/>
                    <a:p>
                      <a:pPr algn="l" fontAlgn="ctr"/>
                      <a:r>
                        <a:rPr lang="en-US" sz="1600" b="0" i="0" u="none" strike="noStrike" dirty="0">
                          <a:solidFill>
                            <a:srgbClr val="000000"/>
                          </a:solidFill>
                          <a:effectLst/>
                          <a:latin typeface="Calibri" panose="020F0502020204030204" pitchFamily="34" charset="0"/>
                        </a:rPr>
                        <a:t>When your project grows (many tasks, configs), </a:t>
                      </a:r>
                      <a:r>
                        <a:rPr lang="en-US" sz="1600" b="1" i="0" u="none" strike="noStrike" dirty="0">
                          <a:solidFill>
                            <a:schemeClr val="accent5"/>
                          </a:solidFill>
                          <a:effectLst/>
                          <a:latin typeface="Calibri" panose="020F0502020204030204" pitchFamily="34" charset="0"/>
                        </a:rPr>
                        <a:t>roles make it manageable and modular</a:t>
                      </a:r>
                      <a:r>
                        <a:rPr lang="en-US" sz="1600" b="0" i="0" u="none" strike="noStrike" dirty="0">
                          <a:solidFill>
                            <a:schemeClr val="accent5"/>
                          </a:solidFill>
                          <a:effectLst/>
                          <a:latin typeface="Calibri" panose="020F0502020204030204" pitchFamily="34" charset="0"/>
                        </a:rPr>
                        <a:t>.</a:t>
                      </a:r>
                    </a:p>
                  </a:txBody>
                  <a:tcPr marL="6350" marR="6350" marT="6350" marB="0" anchor="ctr">
                    <a:solidFill>
                      <a:schemeClr val="bg1"/>
                    </a:solidFill>
                  </a:tcPr>
                </a:tc>
                <a:extLst>
                  <a:ext uri="{0D108BD9-81ED-4DB2-BD59-A6C34878D82A}">
                    <a16:rowId xmlns:a16="http://schemas.microsoft.com/office/drawing/2014/main" val="2937033683"/>
                  </a:ext>
                </a:extLst>
              </a:tr>
              <a:tr h="688413">
                <a:tc>
                  <a:txBody>
                    <a:bodyPr/>
                    <a:lstStyle/>
                    <a:p>
                      <a:pPr algn="l" fontAlgn="ctr"/>
                      <a:r>
                        <a:rPr lang="en-US" sz="1600" b="0" i="0" u="none" strike="noStrike" dirty="0">
                          <a:solidFill>
                            <a:srgbClr val="000000"/>
                          </a:solidFill>
                          <a:effectLst/>
                          <a:latin typeface="Calibri" panose="020F0502020204030204" pitchFamily="34" charset="0"/>
                        </a:rPr>
                        <a:t>Harder to </a:t>
                      </a:r>
                      <a:r>
                        <a:rPr lang="en-US" sz="1600" b="1" i="0" u="none" strike="noStrike" dirty="0">
                          <a:solidFill>
                            <a:schemeClr val="accent5"/>
                          </a:solidFill>
                          <a:effectLst/>
                          <a:latin typeface="Calibri" panose="020F0502020204030204" pitchFamily="34" charset="0"/>
                        </a:rPr>
                        <a:t>reuse</a:t>
                      </a:r>
                      <a:r>
                        <a:rPr lang="en-US" sz="1600" b="0" i="0" u="none" strike="noStrike" dirty="0">
                          <a:solidFill>
                            <a:srgbClr val="000000"/>
                          </a:solidFill>
                          <a:effectLst/>
                          <a:latin typeface="Calibri" panose="020F0502020204030204" pitchFamily="34" charset="0"/>
                        </a:rPr>
                        <a:t> the same logic in other projects.</a:t>
                      </a:r>
                    </a:p>
                  </a:txBody>
                  <a:tcPr marL="6350" marR="6350" marT="6350" marB="0" anchor="ctr">
                    <a:solidFill>
                      <a:schemeClr val="bg1"/>
                    </a:solidFill>
                  </a:tcPr>
                </a:tc>
                <a:tc>
                  <a:txBody>
                    <a:bodyPr/>
                    <a:lstStyle/>
                    <a:p>
                      <a:pPr algn="l" fontAlgn="ctr"/>
                      <a:r>
                        <a:rPr lang="en-US" sz="1600" b="0" i="0" u="none" strike="noStrike" dirty="0">
                          <a:solidFill>
                            <a:srgbClr val="000000"/>
                          </a:solidFill>
                          <a:effectLst/>
                          <a:latin typeface="Calibri" panose="020F0502020204030204" pitchFamily="34" charset="0"/>
                        </a:rPr>
                        <a:t>Easy to </a:t>
                      </a:r>
                      <a:r>
                        <a:rPr lang="en-US" sz="1600" b="1" i="0" u="none" strike="noStrike" dirty="0">
                          <a:solidFill>
                            <a:schemeClr val="accent5"/>
                          </a:solidFill>
                          <a:effectLst/>
                          <a:latin typeface="Calibri" panose="020F0502020204030204" pitchFamily="34" charset="0"/>
                        </a:rPr>
                        <a:t>reuse</a:t>
                      </a:r>
                      <a:r>
                        <a:rPr lang="en-US" sz="1600" b="0" i="0" u="none" strike="noStrike" dirty="0">
                          <a:solidFill>
                            <a:srgbClr val="000000"/>
                          </a:solidFill>
                          <a:effectLst/>
                          <a:latin typeface="Calibri" panose="020F0502020204030204" pitchFamily="34" charset="0"/>
                        </a:rPr>
                        <a:t> roles across multiple playbooks and projects.</a:t>
                      </a:r>
                    </a:p>
                  </a:txBody>
                  <a:tcPr marL="6350" marR="6350" marT="6350" marB="0" anchor="ctr">
                    <a:solidFill>
                      <a:schemeClr val="bg1"/>
                    </a:solidFill>
                  </a:tcPr>
                </a:tc>
                <a:extLst>
                  <a:ext uri="{0D108BD9-81ED-4DB2-BD59-A6C34878D82A}">
                    <a16:rowId xmlns:a16="http://schemas.microsoft.com/office/drawing/2014/main" val="7085769"/>
                  </a:ext>
                </a:extLst>
              </a:tr>
              <a:tr h="688413">
                <a:tc>
                  <a:txBody>
                    <a:bodyPr/>
                    <a:lstStyle/>
                    <a:p>
                      <a:pPr algn="l" fontAlgn="ctr"/>
                      <a:r>
                        <a:rPr lang="en-US" sz="1600" b="0" i="0" u="none" strike="noStrike" dirty="0">
                          <a:solidFill>
                            <a:srgbClr val="000000"/>
                          </a:solidFill>
                          <a:effectLst/>
                          <a:latin typeface="Calibri" panose="020F0502020204030204" pitchFamily="34" charset="0"/>
                        </a:rPr>
                        <a:t>As playbooks get bigger, it becomes </a:t>
                      </a:r>
                      <a:r>
                        <a:rPr lang="en-US" sz="1600" b="1" i="0" u="none" strike="noStrike" dirty="0">
                          <a:solidFill>
                            <a:schemeClr val="accent5"/>
                          </a:solidFill>
                          <a:effectLst/>
                          <a:latin typeface="Calibri" panose="020F0502020204030204" pitchFamily="34" charset="0"/>
                        </a:rPr>
                        <a:t>messy and hard to maintain</a:t>
                      </a:r>
                      <a:r>
                        <a:rPr lang="en-US" sz="1600" b="0" i="0" u="none" strike="noStrike" dirty="0">
                          <a:solidFill>
                            <a:schemeClr val="accent5"/>
                          </a:solidFill>
                          <a:effectLst/>
                          <a:latin typeface="Calibri" panose="020F0502020204030204" pitchFamily="34" charset="0"/>
                        </a:rPr>
                        <a:t>.</a:t>
                      </a:r>
                    </a:p>
                  </a:txBody>
                  <a:tcPr marL="6350" marR="6350" marT="6350" marB="0" anchor="ctr">
                    <a:solidFill>
                      <a:schemeClr val="bg1"/>
                    </a:solidFill>
                  </a:tcPr>
                </a:tc>
                <a:tc>
                  <a:txBody>
                    <a:bodyPr/>
                    <a:lstStyle/>
                    <a:p>
                      <a:pPr algn="l" fontAlgn="ctr"/>
                      <a:r>
                        <a:rPr lang="en-US" sz="1600" b="0" i="0" u="none" strike="noStrike" dirty="0">
                          <a:solidFill>
                            <a:srgbClr val="000000"/>
                          </a:solidFill>
                          <a:effectLst/>
                          <a:latin typeface="Calibri" panose="020F0502020204030204" pitchFamily="34" charset="0"/>
                        </a:rPr>
                        <a:t>Roles </a:t>
                      </a:r>
                      <a:r>
                        <a:rPr lang="en-US" sz="1600" b="1" i="0" u="none" strike="noStrike" dirty="0">
                          <a:solidFill>
                            <a:schemeClr val="accent5"/>
                          </a:solidFill>
                          <a:effectLst/>
                          <a:latin typeface="Calibri" panose="020F0502020204030204" pitchFamily="34" charset="0"/>
                        </a:rPr>
                        <a:t>enforce a clean folder structure</a:t>
                      </a:r>
                      <a:r>
                        <a:rPr lang="en-US" sz="1600" b="0" i="0" u="none" strike="noStrike" dirty="0">
                          <a:solidFill>
                            <a:schemeClr val="accent5"/>
                          </a:solidFill>
                          <a:effectLst/>
                          <a:latin typeface="Calibri" panose="020F0502020204030204" pitchFamily="34" charset="0"/>
                        </a:rPr>
                        <a:t> </a:t>
                      </a:r>
                      <a:r>
                        <a:rPr lang="en-US" sz="1600" b="0" i="0" u="none" strike="noStrike" dirty="0">
                          <a:solidFill>
                            <a:srgbClr val="000000"/>
                          </a:solidFill>
                          <a:effectLst/>
                          <a:latin typeface="Calibri" panose="020F0502020204030204" pitchFamily="34" charset="0"/>
                        </a:rPr>
                        <a:t>automatically — easier to maintain, debug, and collaborate.</a:t>
                      </a:r>
                    </a:p>
                  </a:txBody>
                  <a:tcPr marL="6350" marR="6350" marT="6350" marB="0" anchor="ctr">
                    <a:solidFill>
                      <a:schemeClr val="bg1"/>
                    </a:solidFill>
                  </a:tcPr>
                </a:tc>
                <a:extLst>
                  <a:ext uri="{0D108BD9-81ED-4DB2-BD59-A6C34878D82A}">
                    <a16:rowId xmlns:a16="http://schemas.microsoft.com/office/drawing/2014/main" val="2330020025"/>
                  </a:ext>
                </a:extLst>
              </a:tr>
              <a:tr h="688413">
                <a:tc>
                  <a:txBody>
                    <a:bodyPr/>
                    <a:lstStyle/>
                    <a:p>
                      <a:pPr algn="l" fontAlgn="ctr"/>
                      <a:r>
                        <a:rPr lang="en-US" sz="1600" b="1" i="0" u="none" strike="noStrike" dirty="0">
                          <a:solidFill>
                            <a:schemeClr val="accent5"/>
                          </a:solidFill>
                          <a:effectLst/>
                          <a:latin typeface="Calibri" panose="020F0502020204030204" pitchFamily="34" charset="0"/>
                        </a:rPr>
                        <a:t>No strict organization</a:t>
                      </a:r>
                      <a:r>
                        <a:rPr lang="en-US" sz="1600" b="0" i="0" u="none" strike="noStrike" dirty="0">
                          <a:solidFill>
                            <a:schemeClr val="accent5"/>
                          </a:solidFill>
                          <a:effectLst/>
                          <a:latin typeface="Calibri" panose="020F0502020204030204" pitchFamily="34" charset="0"/>
                        </a:rPr>
                        <a:t> </a:t>
                      </a:r>
                      <a:r>
                        <a:rPr lang="en-US" sz="1600" b="0" i="0" u="none" strike="noStrike" dirty="0">
                          <a:solidFill>
                            <a:srgbClr val="000000"/>
                          </a:solidFill>
                          <a:effectLst/>
                          <a:latin typeface="Calibri" panose="020F0502020204030204" pitchFamily="34" charset="0"/>
                        </a:rPr>
                        <a:t>— you can mix anything anywhere.</a:t>
                      </a:r>
                      <a:endParaRPr lang="en-US" sz="1600" b="1" i="0" u="none" strike="noStrike" dirty="0">
                        <a:solidFill>
                          <a:srgbClr val="000000"/>
                        </a:solidFill>
                        <a:effectLst/>
                        <a:latin typeface="Calibri" panose="020F0502020204030204" pitchFamily="34" charset="0"/>
                      </a:endParaRPr>
                    </a:p>
                  </a:txBody>
                  <a:tcPr marL="6350" marR="6350" marT="6350" marB="0" anchor="ctr">
                    <a:solidFill>
                      <a:schemeClr val="bg1"/>
                    </a:solidFill>
                  </a:tcPr>
                </a:tc>
                <a:tc>
                  <a:txBody>
                    <a:bodyPr/>
                    <a:lstStyle/>
                    <a:p>
                      <a:pPr algn="l" fontAlgn="ctr"/>
                      <a:r>
                        <a:rPr lang="en-US" sz="1600" b="1" i="0" u="none" strike="noStrike" dirty="0">
                          <a:solidFill>
                            <a:schemeClr val="accent5"/>
                          </a:solidFill>
                          <a:effectLst/>
                          <a:latin typeface="Calibri" panose="020F0502020204030204" pitchFamily="34" charset="0"/>
                        </a:rPr>
                        <a:t>Standardized layout</a:t>
                      </a:r>
                      <a:r>
                        <a:rPr lang="en-US" sz="1600" b="0" i="0" u="none" strike="noStrike" dirty="0">
                          <a:solidFill>
                            <a:schemeClr val="accent5"/>
                          </a:solidFill>
                          <a:effectLst/>
                          <a:latin typeface="Calibri" panose="020F0502020204030204" pitchFamily="34" charset="0"/>
                        </a:rPr>
                        <a:t> </a:t>
                      </a:r>
                      <a:r>
                        <a:rPr lang="en-US" sz="1600" b="0" i="0" u="none" strike="noStrike" dirty="0">
                          <a:solidFill>
                            <a:srgbClr val="000000"/>
                          </a:solidFill>
                          <a:effectLst/>
                          <a:latin typeface="Calibri" panose="020F0502020204030204" pitchFamily="34" charset="0"/>
                        </a:rPr>
                        <a:t>— tasks, vars, templates are organized separately, making it professional.</a:t>
                      </a:r>
                      <a:endParaRPr lang="en-US" sz="1600" b="1" i="0" u="none" strike="noStrike" dirty="0">
                        <a:solidFill>
                          <a:srgbClr val="000000"/>
                        </a:solidFill>
                        <a:effectLst/>
                        <a:latin typeface="Calibri" panose="020F0502020204030204" pitchFamily="34" charset="0"/>
                      </a:endParaRPr>
                    </a:p>
                  </a:txBody>
                  <a:tcPr marL="6350" marR="6350" marT="6350" marB="0" anchor="ctr">
                    <a:solidFill>
                      <a:schemeClr val="bg1"/>
                    </a:solidFill>
                  </a:tcPr>
                </a:tc>
                <a:extLst>
                  <a:ext uri="{0D108BD9-81ED-4DB2-BD59-A6C34878D82A}">
                    <a16:rowId xmlns:a16="http://schemas.microsoft.com/office/drawing/2014/main" val="3614614159"/>
                  </a:ext>
                </a:extLst>
              </a:tr>
              <a:tr h="688413">
                <a:tc>
                  <a:txBody>
                    <a:bodyPr/>
                    <a:lstStyle/>
                    <a:p>
                      <a:pPr algn="l" fontAlgn="ctr"/>
                      <a:r>
                        <a:rPr lang="en-US" sz="1600" b="0" i="0" u="none" strike="noStrike" dirty="0">
                          <a:solidFill>
                            <a:srgbClr val="000000"/>
                          </a:solidFill>
                          <a:effectLst/>
                          <a:latin typeface="Calibri" panose="020F0502020204030204" pitchFamily="34" charset="0"/>
                        </a:rPr>
                        <a:t>Mostly for </a:t>
                      </a:r>
                      <a:r>
                        <a:rPr lang="en-US" sz="1600" b="1" i="0" u="none" strike="noStrike" dirty="0">
                          <a:solidFill>
                            <a:schemeClr val="accent5"/>
                          </a:solidFill>
                          <a:effectLst/>
                          <a:latin typeface="Calibri" panose="020F0502020204030204" pitchFamily="34" charset="0"/>
                        </a:rPr>
                        <a:t>small-scale or quick jobs</a:t>
                      </a:r>
                      <a:r>
                        <a:rPr lang="en-US" sz="1600" b="0" i="0" u="none" strike="noStrike" dirty="0">
                          <a:solidFill>
                            <a:srgbClr val="000000"/>
                          </a:solidFill>
                          <a:effectLst/>
                          <a:latin typeface="Calibri" panose="020F0502020204030204" pitchFamily="34" charset="0"/>
                        </a:rPr>
                        <a:t>.</a:t>
                      </a:r>
                    </a:p>
                  </a:txBody>
                  <a:tcPr marL="6350" marR="6350" marT="6350" marB="0" anchor="ctr">
                    <a:solidFill>
                      <a:schemeClr val="bg1"/>
                    </a:solidFill>
                  </a:tcPr>
                </a:tc>
                <a:tc>
                  <a:txBody>
                    <a:bodyPr/>
                    <a:lstStyle/>
                    <a:p>
                      <a:pPr algn="l" fontAlgn="ctr"/>
                      <a:r>
                        <a:rPr lang="en-US" sz="1600" b="0" i="0" u="none" strike="noStrike" dirty="0">
                          <a:solidFill>
                            <a:srgbClr val="000000"/>
                          </a:solidFill>
                          <a:effectLst/>
                          <a:latin typeface="Calibri" panose="020F0502020204030204" pitchFamily="34" charset="0"/>
                        </a:rPr>
                        <a:t>Best for </a:t>
                      </a:r>
                      <a:r>
                        <a:rPr lang="en-US" sz="1600" b="1" i="0" u="none" strike="noStrike" dirty="0">
                          <a:solidFill>
                            <a:schemeClr val="accent5"/>
                          </a:solidFill>
                          <a:effectLst/>
                          <a:latin typeface="Calibri" panose="020F0502020204030204" pitchFamily="34" charset="0"/>
                        </a:rPr>
                        <a:t>medium to large-scale projects</a:t>
                      </a:r>
                      <a:r>
                        <a:rPr lang="en-US" sz="1600" b="0" i="0" u="none" strike="noStrike" dirty="0">
                          <a:solidFill>
                            <a:schemeClr val="accent5"/>
                          </a:solidFill>
                          <a:effectLst/>
                          <a:latin typeface="Calibri" panose="020F0502020204030204" pitchFamily="34" charset="0"/>
                        </a:rPr>
                        <a:t> </a:t>
                      </a:r>
                      <a:r>
                        <a:rPr lang="en-US" sz="1600" b="0" i="0" u="none" strike="noStrike" dirty="0">
                          <a:solidFill>
                            <a:srgbClr val="000000"/>
                          </a:solidFill>
                          <a:effectLst/>
                          <a:latin typeface="Calibri" panose="020F0502020204030204" pitchFamily="34" charset="0"/>
                        </a:rPr>
                        <a:t>or when you want to follow </a:t>
                      </a:r>
                      <a:r>
                        <a:rPr lang="en-US" sz="1600" b="1" i="0" u="none" strike="noStrike" dirty="0">
                          <a:solidFill>
                            <a:schemeClr val="accent5"/>
                          </a:solidFill>
                          <a:effectLst/>
                          <a:latin typeface="Calibri" panose="020F0502020204030204" pitchFamily="34" charset="0"/>
                        </a:rPr>
                        <a:t>best practices</a:t>
                      </a:r>
                      <a:r>
                        <a:rPr lang="en-US" sz="1600" b="0" i="0" u="none" strike="noStrike" dirty="0">
                          <a:solidFill>
                            <a:srgbClr val="000000"/>
                          </a:solidFill>
                          <a:effectLst/>
                          <a:latin typeface="Calibri" panose="020F0502020204030204" pitchFamily="34" charset="0"/>
                        </a:rPr>
                        <a:t>.</a:t>
                      </a:r>
                    </a:p>
                  </a:txBody>
                  <a:tcPr marL="6350" marR="6350" marT="6350" marB="0" anchor="ctr">
                    <a:solidFill>
                      <a:schemeClr val="bg1"/>
                    </a:solidFill>
                  </a:tcPr>
                </a:tc>
                <a:extLst>
                  <a:ext uri="{0D108BD9-81ED-4DB2-BD59-A6C34878D82A}">
                    <a16:rowId xmlns:a16="http://schemas.microsoft.com/office/drawing/2014/main" val="367101116"/>
                  </a:ext>
                </a:extLst>
              </a:tr>
            </a:tbl>
          </a:graphicData>
        </a:graphic>
      </p:graphicFrame>
      <p:sp>
        <p:nvSpPr>
          <p:cNvPr id="3" name="Title 2">
            <a:extLst>
              <a:ext uri="{FF2B5EF4-FFF2-40B4-BE49-F238E27FC236}">
                <a16:creationId xmlns:a16="http://schemas.microsoft.com/office/drawing/2014/main" id="{4CF36855-B62E-8AC2-44DC-81B71E9CEE3F}"/>
              </a:ext>
            </a:extLst>
          </p:cNvPr>
          <p:cNvSpPr>
            <a:spLocks noGrp="1"/>
          </p:cNvSpPr>
          <p:nvPr>
            <p:ph type="title"/>
          </p:nvPr>
        </p:nvSpPr>
        <p:spPr/>
        <p:txBody>
          <a:bodyPr/>
          <a:lstStyle/>
          <a:p>
            <a:r>
              <a:rPr lang="en-US" dirty="0"/>
              <a:t>Ansible Playbook vs Ansible Roles</a:t>
            </a:r>
            <a:endParaRPr lang="en-IN" dirty="0"/>
          </a:p>
        </p:txBody>
      </p:sp>
    </p:spTree>
    <p:extLst>
      <p:ext uri="{BB962C8B-B14F-4D97-AF65-F5344CB8AC3E}">
        <p14:creationId xmlns:p14="http://schemas.microsoft.com/office/powerpoint/2010/main" val="3339726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C057C9-48D6-2C26-D51C-D8B7F3629F99}"/>
              </a:ext>
            </a:extLst>
          </p:cNvPr>
          <p:cNvSpPr>
            <a:spLocks noGrp="1"/>
          </p:cNvSpPr>
          <p:nvPr>
            <p:ph sz="quarter" idx="13"/>
          </p:nvPr>
        </p:nvSpPr>
        <p:spPr>
          <a:xfrm>
            <a:off x="753999" y="953942"/>
            <a:ext cx="10677525" cy="5492578"/>
          </a:xfrm>
        </p:spPr>
        <p:txBody>
          <a:bodyPr/>
          <a:lstStyle/>
          <a:p>
            <a:pPr marL="285750" indent="-285750">
              <a:lnSpc>
                <a:spcPct val="100000"/>
              </a:lnSpc>
              <a:buClr>
                <a:schemeClr val="accent5"/>
              </a:buClr>
              <a:buFont typeface="Arial" panose="020B0604020202020204" pitchFamily="34" charset="0"/>
              <a:buChar char="•"/>
            </a:pPr>
            <a:r>
              <a:rPr lang="en-US" sz="1600" dirty="0"/>
              <a:t>An Ansible role is defined by a standardized structure of subdirectories and files. The top-level directory defines the name of the role itself. Files are organized into subdirectories that are named according to each file's purpose in the role, such as tasks and handlers.</a:t>
            </a:r>
          </a:p>
          <a:p>
            <a:pPr marL="285750" indent="-285750">
              <a:lnSpc>
                <a:spcPct val="100000"/>
              </a:lnSpc>
              <a:buClr>
                <a:schemeClr val="accent5"/>
              </a:buClr>
              <a:buFont typeface="Arial" panose="020B0604020202020204" pitchFamily="34" charset="0"/>
              <a:buChar char="•"/>
            </a:pPr>
            <a:r>
              <a:rPr lang="en-US" sz="1600" dirty="0">
                <a:solidFill>
                  <a:srgbClr val="D39F5D"/>
                </a:solidFill>
              </a:rPr>
              <a:t>ansible-galaxy init user.example   &lt;this command basically creates the folder structure for the role&gt;</a:t>
            </a:r>
          </a:p>
          <a:p>
            <a:pPr marL="285750" indent="-285750">
              <a:lnSpc>
                <a:spcPct val="100000"/>
              </a:lnSpc>
              <a:buClr>
                <a:schemeClr val="accent5"/>
              </a:buClr>
              <a:buFont typeface="Arial" panose="020B0604020202020204" pitchFamily="34" charset="0"/>
              <a:buChar char="•"/>
            </a:pPr>
            <a:r>
              <a:rPr lang="en-IN" sz="1400" dirty="0"/>
              <a:t>[</a:t>
            </a:r>
            <a:r>
              <a:rPr lang="en-IN" sz="1400" dirty="0" err="1"/>
              <a:t>user@host</a:t>
            </a:r>
            <a:r>
              <a:rPr lang="en-IN" sz="1400" dirty="0"/>
              <a:t> roles]$ </a:t>
            </a:r>
            <a:r>
              <a:rPr lang="en-IN" sz="1400" dirty="0">
                <a:solidFill>
                  <a:srgbClr val="FF0000"/>
                </a:solidFill>
              </a:rPr>
              <a:t>tree user.example		</a:t>
            </a:r>
            <a:br>
              <a:rPr lang="en-IN" sz="1400" dirty="0">
                <a:solidFill>
                  <a:srgbClr val="FF0000"/>
                </a:solidFill>
              </a:rPr>
            </a:br>
            <a:endParaRPr lang="en-IN" sz="1400" dirty="0">
              <a:solidFill>
                <a:srgbClr val="FF0000"/>
              </a:solidFill>
            </a:endParaRPr>
          </a:p>
          <a:p>
            <a:pPr marL="914400" lvl="5" indent="0">
              <a:lnSpc>
                <a:spcPct val="100000"/>
              </a:lnSpc>
              <a:buNone/>
            </a:pPr>
            <a:r>
              <a:rPr lang="en-IN" sz="1600" b="1" dirty="0">
                <a:solidFill>
                  <a:schemeClr val="accent5"/>
                </a:solidFill>
                <a:latin typeface="Oracle Sans Tab Semi Bold" panose="020B0603020204020204" pitchFamily="34" charset="0"/>
                <a:cs typeface="Oracle Sans Tab Semi Bold" panose="020B0603020204020204" pitchFamily="34" charset="0"/>
              </a:rPr>
              <a:t>user.example/           </a:t>
            </a:r>
            <a:r>
              <a:rPr lang="en-IN" sz="1600" dirty="0"/>
              <a:t>&lt;user.example is a role, and it can be any name based on play&gt;</a:t>
            </a:r>
            <a:br>
              <a:rPr lang="en-IN" sz="1600" dirty="0"/>
            </a:br>
            <a:r>
              <a:rPr lang="en-IN" sz="1600" dirty="0"/>
              <a:t>   ├── </a:t>
            </a:r>
            <a:r>
              <a:rPr lang="en-IN" sz="1600" dirty="0">
                <a:solidFill>
                  <a:srgbClr val="0070C0"/>
                </a:solidFill>
              </a:rPr>
              <a:t>defaults</a:t>
            </a:r>
          </a:p>
          <a:p>
            <a:pPr marL="1097280" lvl="6" indent="0">
              <a:lnSpc>
                <a:spcPct val="100000"/>
              </a:lnSpc>
              <a:buNone/>
            </a:pPr>
            <a:r>
              <a:rPr lang="en-IN" sz="1600" dirty="0"/>
              <a:t>│ 	└── </a:t>
            </a:r>
            <a:r>
              <a:rPr lang="en-IN" sz="1600" dirty="0" err="1"/>
              <a:t>main.yml</a:t>
            </a:r>
            <a:endParaRPr lang="en-IN" sz="1600" dirty="0"/>
          </a:p>
          <a:p>
            <a:pPr marL="1097280" lvl="6" indent="0">
              <a:lnSpc>
                <a:spcPct val="100000"/>
              </a:lnSpc>
              <a:buNone/>
            </a:pPr>
            <a:r>
              <a:rPr lang="en-IN" sz="1600" dirty="0"/>
              <a:t>├── </a:t>
            </a:r>
            <a:r>
              <a:rPr lang="en-IN" sz="1600" dirty="0">
                <a:solidFill>
                  <a:srgbClr val="0070C0"/>
                </a:solidFill>
              </a:rPr>
              <a:t>files</a:t>
            </a:r>
          </a:p>
          <a:p>
            <a:pPr marL="1097280" lvl="6" indent="0">
              <a:lnSpc>
                <a:spcPct val="100000"/>
              </a:lnSpc>
              <a:buNone/>
            </a:pPr>
            <a:r>
              <a:rPr lang="en-IN" sz="1600" dirty="0"/>
              <a:t>├── </a:t>
            </a:r>
            <a:r>
              <a:rPr lang="en-IN" sz="1600" dirty="0">
                <a:solidFill>
                  <a:srgbClr val="0070C0"/>
                </a:solidFill>
              </a:rPr>
              <a:t>handlers</a:t>
            </a:r>
          </a:p>
          <a:p>
            <a:pPr marL="1097280" lvl="6" indent="0">
              <a:lnSpc>
                <a:spcPct val="100000"/>
              </a:lnSpc>
              <a:buNone/>
            </a:pPr>
            <a:r>
              <a:rPr lang="en-IN" sz="1600" dirty="0"/>
              <a:t>│ 	└── </a:t>
            </a:r>
            <a:r>
              <a:rPr lang="en-IN" sz="1600" dirty="0" err="1"/>
              <a:t>main.yml</a:t>
            </a:r>
            <a:endParaRPr lang="en-IN" sz="1600" dirty="0"/>
          </a:p>
          <a:p>
            <a:pPr marL="1097280" lvl="6" indent="0">
              <a:lnSpc>
                <a:spcPct val="100000"/>
              </a:lnSpc>
              <a:buNone/>
            </a:pPr>
            <a:r>
              <a:rPr lang="en-IN" sz="1600" dirty="0"/>
              <a:t>├── </a:t>
            </a:r>
            <a:r>
              <a:rPr lang="en-IN" sz="1600" dirty="0">
                <a:solidFill>
                  <a:srgbClr val="0070C0"/>
                </a:solidFill>
              </a:rPr>
              <a:t>meta</a:t>
            </a:r>
          </a:p>
          <a:p>
            <a:pPr marL="1097280" lvl="6" indent="0">
              <a:lnSpc>
                <a:spcPct val="100000"/>
              </a:lnSpc>
              <a:buNone/>
            </a:pPr>
            <a:r>
              <a:rPr lang="en-IN" sz="1600" dirty="0"/>
              <a:t>│ 	└── </a:t>
            </a:r>
            <a:r>
              <a:rPr lang="en-IN" sz="1600" dirty="0" err="1"/>
              <a:t>main.yml</a:t>
            </a:r>
            <a:endParaRPr lang="en-IN" sz="1600" dirty="0"/>
          </a:p>
          <a:p>
            <a:pPr marL="1097280" lvl="6" indent="0">
              <a:lnSpc>
                <a:spcPct val="100000"/>
              </a:lnSpc>
              <a:buNone/>
            </a:pPr>
            <a:r>
              <a:rPr lang="en-IN" sz="1600" dirty="0"/>
              <a:t>├── </a:t>
            </a:r>
            <a:r>
              <a:rPr lang="en-IN" sz="1600" dirty="0">
                <a:solidFill>
                  <a:srgbClr val="0070C0"/>
                </a:solidFill>
              </a:rPr>
              <a:t>README.md</a:t>
            </a:r>
          </a:p>
          <a:p>
            <a:pPr marL="1097280" lvl="6" indent="0">
              <a:lnSpc>
                <a:spcPct val="100000"/>
              </a:lnSpc>
              <a:buNone/>
            </a:pPr>
            <a:r>
              <a:rPr lang="en-IN" sz="1600" dirty="0"/>
              <a:t>├── </a:t>
            </a:r>
            <a:r>
              <a:rPr lang="en-IN" sz="1600" dirty="0">
                <a:solidFill>
                  <a:srgbClr val="0070C0"/>
                </a:solidFill>
              </a:rPr>
              <a:t>tasks</a:t>
            </a:r>
          </a:p>
          <a:p>
            <a:pPr marL="1097280" lvl="6" indent="0">
              <a:lnSpc>
                <a:spcPct val="100000"/>
              </a:lnSpc>
              <a:buNone/>
            </a:pPr>
            <a:r>
              <a:rPr lang="en-IN" sz="1600" dirty="0"/>
              <a:t>│ 	└── </a:t>
            </a:r>
            <a:r>
              <a:rPr lang="en-IN" sz="1600" dirty="0" err="1"/>
              <a:t>main.yml</a:t>
            </a:r>
            <a:endParaRPr lang="en-IN" sz="1600" dirty="0"/>
          </a:p>
          <a:p>
            <a:pPr marL="1097280" lvl="6" indent="0">
              <a:lnSpc>
                <a:spcPct val="100000"/>
              </a:lnSpc>
              <a:buNone/>
            </a:pPr>
            <a:r>
              <a:rPr lang="en-IN" sz="1600" dirty="0"/>
              <a:t>├── </a:t>
            </a:r>
            <a:r>
              <a:rPr lang="en-IN" sz="1600" dirty="0">
                <a:solidFill>
                  <a:srgbClr val="0070C0"/>
                </a:solidFill>
              </a:rPr>
              <a:t>templates</a:t>
            </a:r>
          </a:p>
          <a:p>
            <a:pPr marL="1097280" lvl="6" indent="0">
              <a:lnSpc>
                <a:spcPct val="100000"/>
              </a:lnSpc>
              <a:buNone/>
            </a:pPr>
            <a:r>
              <a:rPr lang="en-IN" sz="1600" dirty="0"/>
              <a:t>└── </a:t>
            </a:r>
            <a:r>
              <a:rPr lang="en-IN" sz="1600" dirty="0">
                <a:solidFill>
                  <a:srgbClr val="0070C0"/>
                </a:solidFill>
              </a:rPr>
              <a:t>vars</a:t>
            </a:r>
          </a:p>
          <a:p>
            <a:pPr marL="1097280" lvl="6" indent="0">
              <a:lnSpc>
                <a:spcPct val="100000"/>
              </a:lnSpc>
              <a:buNone/>
            </a:pPr>
            <a:r>
              <a:rPr lang="en-IN" sz="1600" dirty="0"/>
              <a:t>	└── </a:t>
            </a:r>
            <a:r>
              <a:rPr lang="en-IN" sz="1600" dirty="0" err="1"/>
              <a:t>main.yml</a:t>
            </a:r>
            <a:endParaRPr lang="en-IN" sz="1600" dirty="0"/>
          </a:p>
        </p:txBody>
      </p:sp>
      <p:sp>
        <p:nvSpPr>
          <p:cNvPr id="3" name="Title 2">
            <a:extLst>
              <a:ext uri="{FF2B5EF4-FFF2-40B4-BE49-F238E27FC236}">
                <a16:creationId xmlns:a16="http://schemas.microsoft.com/office/drawing/2014/main" id="{4385CC48-2C14-FA43-27FF-3A15F916139A}"/>
              </a:ext>
            </a:extLst>
          </p:cNvPr>
          <p:cNvSpPr>
            <a:spLocks noGrp="1"/>
          </p:cNvSpPr>
          <p:nvPr>
            <p:ph type="title"/>
          </p:nvPr>
        </p:nvSpPr>
        <p:spPr>
          <a:xfrm>
            <a:off x="760476" y="247135"/>
            <a:ext cx="10671048" cy="560997"/>
          </a:xfrm>
        </p:spPr>
        <p:txBody>
          <a:bodyPr/>
          <a:lstStyle/>
          <a:p>
            <a:r>
              <a:rPr lang="en-US" dirty="0"/>
              <a:t>Ansible Role Structure</a:t>
            </a:r>
            <a:endParaRPr lang="en-IN" dirty="0"/>
          </a:p>
        </p:txBody>
      </p:sp>
    </p:spTree>
    <p:extLst>
      <p:ext uri="{BB962C8B-B14F-4D97-AF65-F5344CB8AC3E}">
        <p14:creationId xmlns:p14="http://schemas.microsoft.com/office/powerpoint/2010/main" val="176254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EF2151-E678-D29D-D1D8-E4DF7BDC3BCA}"/>
              </a:ext>
            </a:extLst>
          </p:cNvPr>
          <p:cNvSpPr>
            <a:spLocks noGrp="1"/>
          </p:cNvSpPr>
          <p:nvPr>
            <p:ph type="body" sz="quarter" idx="43"/>
          </p:nvPr>
        </p:nvSpPr>
        <p:spPr>
          <a:xfrm>
            <a:off x="752475" y="1380683"/>
            <a:ext cx="10687050" cy="4947449"/>
          </a:xfrm>
        </p:spPr>
        <p:txBody>
          <a:bodyPr/>
          <a:lstStyle/>
          <a:p>
            <a:pPr>
              <a:lnSpc>
                <a:spcPct val="150000"/>
              </a:lnSpc>
              <a:buFont typeface="Arial" panose="020B0604020202020204" pitchFamily="34" charset="0"/>
              <a:buChar char="•"/>
            </a:pPr>
            <a:r>
              <a:rPr lang="en-US" sz="1600" b="1" dirty="0">
                <a:solidFill>
                  <a:schemeClr val="accent5"/>
                </a:solidFill>
              </a:rPr>
              <a:t>Steep Learning Curve: </a:t>
            </a:r>
            <a:r>
              <a:rPr lang="en-US" sz="1600" dirty="0"/>
              <a:t>All three tools require significant expertise—Puppet and Chef need knowledge of their DSLs (Puppet DSL, Ruby for Chef), while SaltStack’s architecture can be complex for beginners.</a:t>
            </a:r>
          </a:p>
          <a:p>
            <a:pPr>
              <a:lnSpc>
                <a:spcPct val="150000"/>
              </a:lnSpc>
              <a:buFont typeface="Arial" panose="020B0604020202020204" pitchFamily="34" charset="0"/>
              <a:buChar char="•"/>
            </a:pPr>
            <a:r>
              <a:rPr lang="en-US" sz="1600" b="1" dirty="0">
                <a:solidFill>
                  <a:schemeClr val="accent5"/>
                </a:solidFill>
              </a:rPr>
              <a:t>Complex Setup and Maintenance:</a:t>
            </a:r>
            <a:r>
              <a:rPr lang="en-US" sz="1600" b="1" dirty="0"/>
              <a:t> </a:t>
            </a:r>
            <a:r>
              <a:rPr lang="en-US" sz="1600" dirty="0"/>
              <a:t>Puppet and Chef involve intricate installation and ongoing management, including managing agents and master servers. SaltStack’s architecture and frequent updates can add to maintenance challenges.</a:t>
            </a:r>
          </a:p>
          <a:p>
            <a:pPr>
              <a:lnSpc>
                <a:spcPct val="150000"/>
              </a:lnSpc>
              <a:buFont typeface="Arial" panose="020B0604020202020204" pitchFamily="34" charset="0"/>
              <a:buChar char="•"/>
            </a:pPr>
            <a:r>
              <a:rPr lang="en-US" sz="1600" b="1" dirty="0">
                <a:solidFill>
                  <a:schemeClr val="accent5"/>
                </a:solidFill>
              </a:rPr>
              <a:t>Performance and Scalability Issues:</a:t>
            </a:r>
            <a:r>
              <a:rPr lang="en-US" sz="1600" b="1" dirty="0"/>
              <a:t> </a:t>
            </a:r>
            <a:r>
              <a:rPr lang="en-US" sz="1600" dirty="0"/>
              <a:t>Puppet’s agent-based model can consume significant resources and slow down with scale. Chef’s pull-based scheduling may delay configuration changes. SaltStack may face instability due to rapid updates.</a:t>
            </a:r>
          </a:p>
          <a:p>
            <a:pPr>
              <a:lnSpc>
                <a:spcPct val="150000"/>
              </a:lnSpc>
              <a:buFont typeface="Arial" panose="020B0604020202020204" pitchFamily="34" charset="0"/>
              <a:buChar char="•"/>
            </a:pPr>
            <a:r>
              <a:rPr lang="en-US" sz="1600" b="1" dirty="0">
                <a:solidFill>
                  <a:schemeClr val="accent5"/>
                </a:solidFill>
              </a:rPr>
              <a:t>Agent Dependency and Architecture Limitations:</a:t>
            </a:r>
            <a:r>
              <a:rPr lang="en-US" sz="1600" b="1" dirty="0"/>
              <a:t> </a:t>
            </a:r>
            <a:r>
              <a:rPr lang="en-US" sz="1600" dirty="0"/>
              <a:t>Puppet and Chef rely on agents installed on managed nodes, increasing overhead and potential points of failure. Puppet’s master server can be a single point of failure.</a:t>
            </a:r>
          </a:p>
          <a:p>
            <a:pPr>
              <a:lnSpc>
                <a:spcPct val="150000"/>
              </a:lnSpc>
              <a:buFont typeface="Arial" panose="020B0604020202020204" pitchFamily="34" charset="0"/>
              <a:buChar char="•"/>
            </a:pPr>
            <a:r>
              <a:rPr lang="en-US" sz="1600" b="1" dirty="0">
                <a:solidFill>
                  <a:schemeClr val="accent5"/>
                </a:solidFill>
              </a:rPr>
              <a:t>Delayed Configuration Enforcement:</a:t>
            </a:r>
            <a:r>
              <a:rPr lang="en-US" sz="1600" b="1" dirty="0"/>
              <a:t> </a:t>
            </a:r>
            <a:r>
              <a:rPr lang="en-US" sz="1600" dirty="0"/>
              <a:t>Puppet and Chef operate on pull-based models, meaning changes are applied periodically rather than instantly, which can delay critical updates.</a:t>
            </a:r>
          </a:p>
          <a:p>
            <a:pPr>
              <a:lnSpc>
                <a:spcPct val="150000"/>
              </a:lnSpc>
              <a:buFont typeface="Arial" panose="020B0604020202020204" pitchFamily="34" charset="0"/>
              <a:buChar char="•"/>
            </a:pPr>
            <a:endParaRPr lang="en-US" sz="1600" dirty="0"/>
          </a:p>
        </p:txBody>
      </p:sp>
      <p:sp>
        <p:nvSpPr>
          <p:cNvPr id="3" name="Title 2">
            <a:extLst>
              <a:ext uri="{FF2B5EF4-FFF2-40B4-BE49-F238E27FC236}">
                <a16:creationId xmlns:a16="http://schemas.microsoft.com/office/drawing/2014/main" id="{B1A3948A-05B7-2257-F543-3AC347003A35}"/>
              </a:ext>
            </a:extLst>
          </p:cNvPr>
          <p:cNvSpPr>
            <a:spLocks noGrp="1"/>
          </p:cNvSpPr>
          <p:nvPr>
            <p:ph type="title"/>
          </p:nvPr>
        </p:nvSpPr>
        <p:spPr/>
        <p:txBody>
          <a:bodyPr/>
          <a:lstStyle/>
          <a:p>
            <a:r>
              <a:rPr lang="en-US" dirty="0"/>
              <a:t>Challenges with Puppet, Chef &amp; SaltStack</a:t>
            </a:r>
          </a:p>
        </p:txBody>
      </p:sp>
    </p:spTree>
    <p:extLst>
      <p:ext uri="{BB962C8B-B14F-4D97-AF65-F5344CB8AC3E}">
        <p14:creationId xmlns:p14="http://schemas.microsoft.com/office/powerpoint/2010/main" val="1198703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5B7E460-E478-65DD-F0D0-54B3DAF39F7B}"/>
              </a:ext>
            </a:extLst>
          </p:cNvPr>
          <p:cNvSpPr>
            <a:spLocks noGrp="1"/>
          </p:cNvSpPr>
          <p:nvPr>
            <p:ph type="title"/>
          </p:nvPr>
        </p:nvSpPr>
        <p:spPr>
          <a:xfrm>
            <a:off x="768875" y="312234"/>
            <a:ext cx="10671048" cy="559314"/>
          </a:xfrm>
        </p:spPr>
        <p:txBody>
          <a:bodyPr/>
          <a:lstStyle/>
          <a:p>
            <a:r>
              <a:rPr lang="en-IN" dirty="0"/>
              <a:t>Ansible role subdirectories</a:t>
            </a:r>
          </a:p>
        </p:txBody>
      </p:sp>
      <p:graphicFrame>
        <p:nvGraphicFramePr>
          <p:cNvPr id="4" name="Table 4">
            <a:extLst>
              <a:ext uri="{FF2B5EF4-FFF2-40B4-BE49-F238E27FC236}">
                <a16:creationId xmlns:a16="http://schemas.microsoft.com/office/drawing/2014/main" id="{F76F8D03-C9A5-F95F-2523-DE34D5E8EEF4}"/>
              </a:ext>
            </a:extLst>
          </p:cNvPr>
          <p:cNvGraphicFramePr>
            <a:graphicFrameLocks noGrp="1"/>
          </p:cNvGraphicFramePr>
          <p:nvPr>
            <p:ph sz="quarter" idx="13"/>
            <p:extLst>
              <p:ext uri="{D42A27DB-BD31-4B8C-83A1-F6EECF244321}">
                <p14:modId xmlns:p14="http://schemas.microsoft.com/office/powerpoint/2010/main" val="535278202"/>
              </p:ext>
            </p:extLst>
          </p:nvPr>
        </p:nvGraphicFramePr>
        <p:xfrm>
          <a:off x="768875" y="1221059"/>
          <a:ext cx="10671048" cy="5114655"/>
        </p:xfrm>
        <a:graphic>
          <a:graphicData uri="http://schemas.openxmlformats.org/drawingml/2006/table">
            <a:tbl>
              <a:tblPr firstRow="1" bandRow="1">
                <a:tableStyleId>{5C22544A-7EE6-4342-B048-85BDC9FD1C3A}</a:tableStyleId>
              </a:tblPr>
              <a:tblGrid>
                <a:gridCol w="1944588">
                  <a:extLst>
                    <a:ext uri="{9D8B030D-6E8A-4147-A177-3AD203B41FA5}">
                      <a16:colId xmlns:a16="http://schemas.microsoft.com/office/drawing/2014/main" val="1217411856"/>
                    </a:ext>
                  </a:extLst>
                </a:gridCol>
                <a:gridCol w="8726460">
                  <a:extLst>
                    <a:ext uri="{9D8B030D-6E8A-4147-A177-3AD203B41FA5}">
                      <a16:colId xmlns:a16="http://schemas.microsoft.com/office/drawing/2014/main" val="1644963318"/>
                    </a:ext>
                  </a:extLst>
                </a:gridCol>
              </a:tblGrid>
              <a:tr h="370659">
                <a:tc>
                  <a:txBody>
                    <a:bodyPr/>
                    <a:lstStyle/>
                    <a:p>
                      <a:r>
                        <a:rPr lang="en-IN" dirty="0">
                          <a:solidFill>
                            <a:schemeClr val="tx1"/>
                          </a:solidFill>
                        </a:rPr>
                        <a:t>SUBDIRECTORY</a:t>
                      </a:r>
                    </a:p>
                  </a:txBody>
                  <a:tcPr>
                    <a:solidFill>
                      <a:schemeClr val="accent1">
                        <a:lumMod val="20000"/>
                        <a:lumOff val="80000"/>
                      </a:schemeClr>
                    </a:solidFill>
                  </a:tcPr>
                </a:tc>
                <a:tc>
                  <a:txBody>
                    <a:bodyPr/>
                    <a:lstStyle/>
                    <a:p>
                      <a:r>
                        <a:rPr lang="en-IN" dirty="0">
                          <a:solidFill>
                            <a:schemeClr val="tx1"/>
                          </a:solidFill>
                        </a:rPr>
                        <a:t>FUNCTION</a:t>
                      </a:r>
                    </a:p>
                  </a:txBody>
                  <a:tcPr>
                    <a:solidFill>
                      <a:schemeClr val="accent1">
                        <a:lumMod val="20000"/>
                        <a:lumOff val="80000"/>
                      </a:schemeClr>
                    </a:solidFill>
                  </a:tcPr>
                </a:tc>
                <a:extLst>
                  <a:ext uri="{0D108BD9-81ED-4DB2-BD59-A6C34878D82A}">
                    <a16:rowId xmlns:a16="http://schemas.microsoft.com/office/drawing/2014/main" val="3367676870"/>
                  </a:ext>
                </a:extLst>
              </a:tr>
              <a:tr h="370659">
                <a:tc>
                  <a:txBody>
                    <a:bodyPr/>
                    <a:lstStyle/>
                    <a:p>
                      <a:r>
                        <a:rPr lang="en-IN" sz="1600" b="1" dirty="0"/>
                        <a:t>defaults</a:t>
                      </a:r>
                    </a:p>
                  </a:txBody>
                  <a:tcPr>
                    <a:solidFill>
                      <a:schemeClr val="accent1">
                        <a:lumMod val="20000"/>
                        <a:lumOff val="80000"/>
                      </a:schemeClr>
                    </a:solidFill>
                  </a:tcPr>
                </a:tc>
                <a:tc>
                  <a:txBody>
                    <a:bodyPr/>
                    <a:lstStyle/>
                    <a:p>
                      <a:r>
                        <a:rPr lang="en-US" sz="1600" dirty="0"/>
                        <a:t>The </a:t>
                      </a:r>
                      <a:r>
                        <a:rPr lang="en-US" sz="1600" dirty="0" err="1"/>
                        <a:t>main.yml</a:t>
                      </a:r>
                      <a:r>
                        <a:rPr lang="en-US" sz="1600" dirty="0"/>
                        <a:t> file in this directory contains the default values of role</a:t>
                      </a:r>
                    </a:p>
                    <a:p>
                      <a:r>
                        <a:rPr lang="en-US" sz="1600" dirty="0"/>
                        <a:t>variables that can be overwritten when the role is used. These variables</a:t>
                      </a:r>
                    </a:p>
                    <a:p>
                      <a:r>
                        <a:rPr lang="en-US" sz="1600" dirty="0"/>
                        <a:t>have low precedence and are intended to be changed and customized in</a:t>
                      </a:r>
                    </a:p>
                    <a:p>
                      <a:r>
                        <a:rPr lang="en-US" sz="1600" dirty="0"/>
                        <a:t>plays.</a:t>
                      </a:r>
                      <a:endParaRPr lang="en-IN" sz="1600" dirty="0"/>
                    </a:p>
                  </a:txBody>
                  <a:tcPr>
                    <a:solidFill>
                      <a:schemeClr val="bg1"/>
                    </a:solidFill>
                  </a:tcPr>
                </a:tc>
                <a:extLst>
                  <a:ext uri="{0D108BD9-81ED-4DB2-BD59-A6C34878D82A}">
                    <a16:rowId xmlns:a16="http://schemas.microsoft.com/office/drawing/2014/main" val="1889593598"/>
                  </a:ext>
                </a:extLst>
              </a:tr>
              <a:tr h="370659">
                <a:tc>
                  <a:txBody>
                    <a:bodyPr/>
                    <a:lstStyle/>
                    <a:p>
                      <a:r>
                        <a:rPr lang="en-IN" b="1" dirty="0"/>
                        <a:t>files</a:t>
                      </a:r>
                    </a:p>
                  </a:txBody>
                  <a:tcPr>
                    <a:solidFill>
                      <a:schemeClr val="accent1">
                        <a:lumMod val="20000"/>
                        <a:lumOff val="80000"/>
                      </a:schemeClr>
                    </a:solidFill>
                  </a:tcPr>
                </a:tc>
                <a:tc>
                  <a:txBody>
                    <a:bodyPr/>
                    <a:lstStyle/>
                    <a:p>
                      <a:r>
                        <a:rPr lang="en-US" dirty="0"/>
                        <a:t>This directory contains static files that are referenced by role tasks. Ex-index.html</a:t>
                      </a:r>
                      <a:endParaRPr lang="en-IN" dirty="0"/>
                    </a:p>
                  </a:txBody>
                  <a:tcPr>
                    <a:solidFill>
                      <a:schemeClr val="bg1"/>
                    </a:solidFill>
                  </a:tcPr>
                </a:tc>
                <a:extLst>
                  <a:ext uri="{0D108BD9-81ED-4DB2-BD59-A6C34878D82A}">
                    <a16:rowId xmlns:a16="http://schemas.microsoft.com/office/drawing/2014/main" val="678598763"/>
                  </a:ext>
                </a:extLst>
              </a:tr>
              <a:tr h="370659">
                <a:tc>
                  <a:txBody>
                    <a:bodyPr/>
                    <a:lstStyle/>
                    <a:p>
                      <a:r>
                        <a:rPr lang="en-IN" b="1" dirty="0"/>
                        <a:t>handlers</a:t>
                      </a:r>
                    </a:p>
                  </a:txBody>
                  <a:tcPr>
                    <a:solidFill>
                      <a:schemeClr val="accent1">
                        <a:lumMod val="20000"/>
                        <a:lumOff val="80000"/>
                      </a:schemeClr>
                    </a:solidFill>
                  </a:tcPr>
                </a:tc>
                <a:tc>
                  <a:txBody>
                    <a:bodyPr/>
                    <a:lstStyle/>
                    <a:p>
                      <a:r>
                        <a:rPr lang="en-US" dirty="0"/>
                        <a:t> The main.yml file in this directory contains the role's handler definitions.</a:t>
                      </a:r>
                      <a:endParaRPr lang="en-IN" dirty="0"/>
                    </a:p>
                  </a:txBody>
                  <a:tcPr>
                    <a:solidFill>
                      <a:schemeClr val="bg1"/>
                    </a:solidFill>
                  </a:tcPr>
                </a:tc>
                <a:extLst>
                  <a:ext uri="{0D108BD9-81ED-4DB2-BD59-A6C34878D82A}">
                    <a16:rowId xmlns:a16="http://schemas.microsoft.com/office/drawing/2014/main" val="1121641455"/>
                  </a:ext>
                </a:extLst>
              </a:tr>
              <a:tr h="370659">
                <a:tc>
                  <a:txBody>
                    <a:bodyPr/>
                    <a:lstStyle/>
                    <a:p>
                      <a:r>
                        <a:rPr lang="en-IN" b="1" dirty="0"/>
                        <a:t>meta</a:t>
                      </a:r>
                    </a:p>
                  </a:txBody>
                  <a:tcPr>
                    <a:solidFill>
                      <a:schemeClr val="accent1">
                        <a:lumMod val="20000"/>
                        <a:lumOff val="80000"/>
                      </a:schemeClr>
                    </a:solidFill>
                  </a:tcPr>
                </a:tc>
                <a:tc>
                  <a:txBody>
                    <a:bodyPr/>
                    <a:lstStyle/>
                    <a:p>
                      <a:r>
                        <a:rPr lang="en-US" dirty="0"/>
                        <a:t>The main.yml file in this directory contains information about the </a:t>
                      </a:r>
                      <a:r>
                        <a:rPr lang="en-US" dirty="0" err="1"/>
                        <a:t>role,including</a:t>
                      </a:r>
                      <a:r>
                        <a:rPr lang="en-US" dirty="0"/>
                        <a:t> author, license, platforms, and optional role dependencies.</a:t>
                      </a:r>
                      <a:endParaRPr lang="en-IN" dirty="0"/>
                    </a:p>
                  </a:txBody>
                  <a:tcPr>
                    <a:solidFill>
                      <a:schemeClr val="bg1"/>
                    </a:solidFill>
                  </a:tcPr>
                </a:tc>
                <a:extLst>
                  <a:ext uri="{0D108BD9-81ED-4DB2-BD59-A6C34878D82A}">
                    <a16:rowId xmlns:a16="http://schemas.microsoft.com/office/drawing/2014/main" val="2737642800"/>
                  </a:ext>
                </a:extLst>
              </a:tr>
              <a:tr h="370659">
                <a:tc>
                  <a:txBody>
                    <a:bodyPr/>
                    <a:lstStyle/>
                    <a:p>
                      <a:r>
                        <a:rPr lang="en-IN" b="1" dirty="0"/>
                        <a:t>tasks</a:t>
                      </a:r>
                    </a:p>
                  </a:txBody>
                  <a:tcPr>
                    <a:solidFill>
                      <a:schemeClr val="accent1">
                        <a:lumMod val="20000"/>
                        <a:lumOff val="80000"/>
                      </a:schemeClr>
                    </a:solidFill>
                  </a:tcPr>
                </a:tc>
                <a:tc>
                  <a:txBody>
                    <a:bodyPr/>
                    <a:lstStyle/>
                    <a:p>
                      <a:r>
                        <a:rPr lang="en-US" dirty="0"/>
                        <a:t> The main.yml file in this directory contains the role's task definitions.</a:t>
                      </a:r>
                      <a:endParaRPr lang="en-IN" dirty="0"/>
                    </a:p>
                  </a:txBody>
                  <a:tcPr>
                    <a:solidFill>
                      <a:schemeClr val="bg1"/>
                    </a:solidFill>
                  </a:tcPr>
                </a:tc>
                <a:extLst>
                  <a:ext uri="{0D108BD9-81ED-4DB2-BD59-A6C34878D82A}">
                    <a16:rowId xmlns:a16="http://schemas.microsoft.com/office/drawing/2014/main" val="1085804852"/>
                  </a:ext>
                </a:extLst>
              </a:tr>
              <a:tr h="370659">
                <a:tc>
                  <a:txBody>
                    <a:bodyPr/>
                    <a:lstStyle/>
                    <a:p>
                      <a:r>
                        <a:rPr lang="en-IN" b="1" dirty="0"/>
                        <a:t>templates</a:t>
                      </a:r>
                    </a:p>
                  </a:txBody>
                  <a:tcPr>
                    <a:solidFill>
                      <a:schemeClr val="accent1">
                        <a:lumMod val="20000"/>
                        <a:lumOff val="80000"/>
                      </a:schemeClr>
                    </a:solidFill>
                  </a:tcPr>
                </a:tc>
                <a:tc>
                  <a:txBody>
                    <a:bodyPr/>
                    <a:lstStyle/>
                    <a:p>
                      <a:r>
                        <a:rPr lang="en-US" dirty="0"/>
                        <a:t>This directory contains Jinja2 templates that are referenced by role tasks.</a:t>
                      </a:r>
                      <a:endParaRPr lang="en-IN" dirty="0"/>
                    </a:p>
                  </a:txBody>
                  <a:tcPr>
                    <a:solidFill>
                      <a:schemeClr val="bg1"/>
                    </a:solidFill>
                  </a:tcPr>
                </a:tc>
                <a:extLst>
                  <a:ext uri="{0D108BD9-81ED-4DB2-BD59-A6C34878D82A}">
                    <a16:rowId xmlns:a16="http://schemas.microsoft.com/office/drawing/2014/main" val="3223100888"/>
                  </a:ext>
                </a:extLst>
              </a:tr>
              <a:tr h="370659">
                <a:tc>
                  <a:txBody>
                    <a:bodyPr/>
                    <a:lstStyle/>
                    <a:p>
                      <a:r>
                        <a:rPr lang="en-IN" b="1" dirty="0"/>
                        <a:t>tests</a:t>
                      </a:r>
                    </a:p>
                  </a:txBody>
                  <a:tcPr>
                    <a:solidFill>
                      <a:schemeClr val="accent1">
                        <a:lumMod val="20000"/>
                        <a:lumOff val="80000"/>
                      </a:schemeClr>
                    </a:solidFill>
                  </a:tcPr>
                </a:tc>
                <a:tc>
                  <a:txBody>
                    <a:bodyPr/>
                    <a:lstStyle/>
                    <a:p>
                      <a:r>
                        <a:rPr lang="en-US" dirty="0"/>
                        <a:t>This directory can contain an inventory and </a:t>
                      </a:r>
                      <a:r>
                        <a:rPr lang="en-US" dirty="0" err="1"/>
                        <a:t>test.yml</a:t>
                      </a:r>
                      <a:r>
                        <a:rPr lang="en-US" dirty="0"/>
                        <a:t> playbook that can be used to test the role.</a:t>
                      </a:r>
                      <a:endParaRPr lang="en-IN" dirty="0"/>
                    </a:p>
                  </a:txBody>
                  <a:tcPr>
                    <a:solidFill>
                      <a:schemeClr val="bg1"/>
                    </a:solidFill>
                  </a:tcPr>
                </a:tc>
                <a:extLst>
                  <a:ext uri="{0D108BD9-81ED-4DB2-BD59-A6C34878D82A}">
                    <a16:rowId xmlns:a16="http://schemas.microsoft.com/office/drawing/2014/main" val="1481200152"/>
                  </a:ext>
                </a:extLst>
              </a:tr>
              <a:tr h="370659">
                <a:tc>
                  <a:txBody>
                    <a:bodyPr/>
                    <a:lstStyle/>
                    <a:p>
                      <a:r>
                        <a:rPr lang="en-IN" b="1" dirty="0"/>
                        <a:t>vars</a:t>
                      </a:r>
                    </a:p>
                  </a:txBody>
                  <a:tcPr>
                    <a:solidFill>
                      <a:schemeClr val="accent1">
                        <a:lumMod val="20000"/>
                        <a:lumOff val="80000"/>
                      </a:schemeClr>
                    </a:solidFill>
                  </a:tcPr>
                </a:tc>
                <a:tc>
                  <a:txBody>
                    <a:bodyPr/>
                    <a:lstStyle/>
                    <a:p>
                      <a:r>
                        <a:rPr lang="en-US" dirty="0"/>
                        <a:t>The main.yml file in this directory defines the role's variable values. Often these variables are used for internal purposes within the role. These variables have high precedence, and are not intended to be changed when used in a playbook</a:t>
                      </a:r>
                      <a:endParaRPr lang="en-IN" dirty="0"/>
                    </a:p>
                  </a:txBody>
                  <a:tcPr>
                    <a:solidFill>
                      <a:schemeClr val="bg1"/>
                    </a:solidFill>
                  </a:tcPr>
                </a:tc>
                <a:extLst>
                  <a:ext uri="{0D108BD9-81ED-4DB2-BD59-A6C34878D82A}">
                    <a16:rowId xmlns:a16="http://schemas.microsoft.com/office/drawing/2014/main" val="1585813250"/>
                  </a:ext>
                </a:extLst>
              </a:tr>
            </a:tbl>
          </a:graphicData>
        </a:graphic>
      </p:graphicFrame>
    </p:spTree>
    <p:extLst>
      <p:ext uri="{BB962C8B-B14F-4D97-AF65-F5344CB8AC3E}">
        <p14:creationId xmlns:p14="http://schemas.microsoft.com/office/powerpoint/2010/main" val="776354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2B7C694-16CD-F151-ABDB-8312BC80B30C}"/>
              </a:ext>
            </a:extLst>
          </p:cNvPr>
          <p:cNvSpPr>
            <a:spLocks noGrp="1"/>
          </p:cNvSpPr>
          <p:nvPr>
            <p:ph sz="quarter" idx="13"/>
          </p:nvPr>
        </p:nvSpPr>
        <p:spPr>
          <a:xfrm>
            <a:off x="771526" y="818147"/>
            <a:ext cx="4676374" cy="5245769"/>
          </a:xfrm>
        </p:spPr>
        <p:txBody>
          <a:bodyPr/>
          <a:lstStyle/>
          <a:p>
            <a:pPr marL="285750" indent="-285750">
              <a:buClr>
                <a:srgbClr val="AE562C"/>
              </a:buClr>
              <a:buFont typeface="Arial" panose="020B0604020202020204" pitchFamily="34" charset="0"/>
              <a:buChar char="•"/>
            </a:pPr>
            <a:r>
              <a:rPr lang="en-IN" sz="1600" dirty="0">
                <a:solidFill>
                  <a:srgbClr val="FF0000"/>
                </a:solidFill>
              </a:rPr>
              <a:t>ansible-galaxy init apache_install</a:t>
            </a:r>
            <a:br>
              <a:rPr lang="en-IN" sz="1600" dirty="0">
                <a:solidFill>
                  <a:srgbClr val="FF0000"/>
                </a:solidFill>
              </a:rPr>
            </a:br>
            <a:endParaRPr lang="en-IN" sz="1600" dirty="0">
              <a:solidFill>
                <a:srgbClr val="FF0000"/>
              </a:solidFill>
            </a:endParaRPr>
          </a:p>
          <a:p>
            <a:pPr marL="285750" indent="-285750">
              <a:buClr>
                <a:srgbClr val="AE562C"/>
              </a:buClr>
              <a:buFont typeface="Arial" panose="020B0604020202020204" pitchFamily="34" charset="0"/>
              <a:buChar char="•"/>
            </a:pPr>
            <a:r>
              <a:rPr lang="en-US" sz="1600" dirty="0">
                <a:solidFill>
                  <a:srgbClr val="00B0F0"/>
                </a:solidFill>
              </a:rPr>
              <a:t>roles/</a:t>
            </a:r>
            <a:r>
              <a:rPr lang="en-US" sz="1600" dirty="0" err="1">
                <a:solidFill>
                  <a:srgbClr val="00B0F0"/>
                </a:solidFill>
              </a:rPr>
              <a:t>apache_install</a:t>
            </a:r>
            <a:r>
              <a:rPr lang="en-US" sz="1600" dirty="0">
                <a:solidFill>
                  <a:srgbClr val="00B0F0"/>
                </a:solidFill>
              </a:rPr>
              <a:t>/tasks/</a:t>
            </a:r>
            <a:r>
              <a:rPr lang="en-US" sz="1600" dirty="0" err="1">
                <a:solidFill>
                  <a:srgbClr val="00B0F0"/>
                </a:solidFill>
              </a:rPr>
              <a:t>main.yml</a:t>
            </a:r>
            <a:endParaRPr lang="en-IN" sz="1600" dirty="0">
              <a:solidFill>
                <a:srgbClr val="00B0F0"/>
              </a:solidFill>
            </a:endParaRPr>
          </a:p>
          <a:p>
            <a:pPr lvl="1" indent="0">
              <a:buClr>
                <a:srgbClr val="AE562C"/>
              </a:buClr>
              <a:buNone/>
            </a:pPr>
            <a:r>
              <a:rPr lang="en-IN" sz="1600" dirty="0"/>
              <a:t>- name: Install Apache HTTP Server  </a:t>
            </a:r>
          </a:p>
          <a:p>
            <a:pPr lvl="1" indent="0">
              <a:buClr>
                <a:srgbClr val="AE562C"/>
              </a:buClr>
              <a:buNone/>
            </a:pPr>
            <a:r>
              <a:rPr lang="en-IN" sz="1600" dirty="0"/>
              <a:t>   yum:</a:t>
            </a:r>
          </a:p>
          <a:p>
            <a:pPr lvl="1" indent="0">
              <a:buClr>
                <a:srgbClr val="AE562C"/>
              </a:buClr>
              <a:buNone/>
            </a:pPr>
            <a:r>
              <a:rPr lang="en-IN" sz="1600" dirty="0"/>
              <a:t>    name: httpd</a:t>
            </a:r>
          </a:p>
          <a:p>
            <a:pPr lvl="1" indent="0">
              <a:buClr>
                <a:srgbClr val="AE562C"/>
              </a:buClr>
              <a:buNone/>
            </a:pPr>
            <a:r>
              <a:rPr lang="en-IN" sz="1600" dirty="0"/>
              <a:t>    state: present</a:t>
            </a:r>
          </a:p>
          <a:p>
            <a:pPr lvl="1" indent="0">
              <a:buClr>
                <a:srgbClr val="AE562C"/>
              </a:buClr>
              <a:buNone/>
            </a:pPr>
            <a:r>
              <a:rPr lang="en-IN" sz="1600" dirty="0"/>
              <a:t>- name: Deploy custom index.html</a:t>
            </a:r>
          </a:p>
          <a:p>
            <a:pPr lvl="1" indent="0">
              <a:buClr>
                <a:srgbClr val="AE562C"/>
              </a:buClr>
              <a:buNone/>
            </a:pPr>
            <a:r>
              <a:rPr lang="en-IN" sz="1600" dirty="0"/>
              <a:t>  template:    </a:t>
            </a:r>
          </a:p>
          <a:p>
            <a:pPr lvl="1" indent="0">
              <a:buClr>
                <a:srgbClr val="AE562C"/>
              </a:buClr>
              <a:buNone/>
            </a:pPr>
            <a:r>
              <a:rPr lang="en-IN" sz="1600" dirty="0"/>
              <a:t>  </a:t>
            </a:r>
            <a:r>
              <a:rPr lang="en-IN" sz="1600" dirty="0" err="1"/>
              <a:t>src</a:t>
            </a:r>
            <a:r>
              <a:rPr lang="en-IN" sz="1600" dirty="0"/>
              <a:t>: index.html.j2 </a:t>
            </a:r>
          </a:p>
          <a:p>
            <a:pPr lvl="1" indent="0">
              <a:buClr>
                <a:srgbClr val="AE562C"/>
              </a:buClr>
              <a:buNone/>
            </a:pPr>
            <a:r>
              <a:rPr lang="en-IN" sz="1600" dirty="0"/>
              <a:t>  </a:t>
            </a:r>
            <a:r>
              <a:rPr lang="en-IN" sz="1600" dirty="0" err="1"/>
              <a:t>dest</a:t>
            </a:r>
            <a:r>
              <a:rPr lang="en-IN" sz="1600" dirty="0"/>
              <a:t>: /var/www/html/index.html</a:t>
            </a:r>
          </a:p>
          <a:p>
            <a:pPr lvl="1" indent="0">
              <a:buClr>
                <a:srgbClr val="AE562C"/>
              </a:buClr>
              <a:buNone/>
            </a:pPr>
            <a:r>
              <a:rPr lang="en-IN" sz="1600" dirty="0"/>
              <a:t>- name: Start and enable Apache service  </a:t>
            </a:r>
          </a:p>
          <a:p>
            <a:pPr lvl="1" indent="0">
              <a:buClr>
                <a:srgbClr val="AE562C"/>
              </a:buClr>
              <a:buNone/>
            </a:pPr>
            <a:r>
              <a:rPr lang="en-IN" sz="1600" dirty="0"/>
              <a:t>   service:    </a:t>
            </a:r>
          </a:p>
          <a:p>
            <a:pPr lvl="1" indent="0">
              <a:buClr>
                <a:srgbClr val="AE562C"/>
              </a:buClr>
              <a:buNone/>
            </a:pPr>
            <a:r>
              <a:rPr lang="en-IN" sz="1600" dirty="0"/>
              <a:t>   name: httpd</a:t>
            </a:r>
          </a:p>
          <a:p>
            <a:pPr lvl="1" indent="0">
              <a:buClr>
                <a:srgbClr val="AE562C"/>
              </a:buClr>
              <a:buNone/>
            </a:pPr>
            <a:r>
              <a:rPr lang="en-IN" sz="1600" dirty="0"/>
              <a:t>   state: started</a:t>
            </a:r>
          </a:p>
          <a:p>
            <a:pPr lvl="1" indent="0">
              <a:buClr>
                <a:srgbClr val="AE562C"/>
              </a:buClr>
              <a:buNone/>
            </a:pPr>
            <a:r>
              <a:rPr lang="en-IN" sz="1600" dirty="0"/>
              <a:t>   enabled: yes</a:t>
            </a:r>
          </a:p>
          <a:p>
            <a:pPr lvl="1" indent="0">
              <a:buClr>
                <a:srgbClr val="AE562C"/>
              </a:buClr>
              <a:buNone/>
            </a:pPr>
            <a:r>
              <a:rPr lang="en-IN" sz="1600" dirty="0"/>
              <a:t>   notify: Restart Apache</a:t>
            </a:r>
          </a:p>
        </p:txBody>
      </p:sp>
      <p:sp>
        <p:nvSpPr>
          <p:cNvPr id="3" name="Title 2">
            <a:extLst>
              <a:ext uri="{FF2B5EF4-FFF2-40B4-BE49-F238E27FC236}">
                <a16:creationId xmlns:a16="http://schemas.microsoft.com/office/drawing/2014/main" id="{D2832F54-98D5-0DE9-8E11-A76904A96164}"/>
              </a:ext>
            </a:extLst>
          </p:cNvPr>
          <p:cNvSpPr>
            <a:spLocks noGrp="1"/>
          </p:cNvSpPr>
          <p:nvPr>
            <p:ph type="title"/>
          </p:nvPr>
        </p:nvSpPr>
        <p:spPr>
          <a:xfrm>
            <a:off x="771526" y="90963"/>
            <a:ext cx="10671048" cy="567405"/>
          </a:xfrm>
        </p:spPr>
        <p:txBody>
          <a:bodyPr/>
          <a:lstStyle/>
          <a:p>
            <a:r>
              <a:rPr lang="en-IN" dirty="0"/>
              <a:t>Ansible Role Playbook</a:t>
            </a:r>
          </a:p>
        </p:txBody>
      </p:sp>
      <p:sp>
        <p:nvSpPr>
          <p:cNvPr id="4" name="Content Placeholder 1">
            <a:extLst>
              <a:ext uri="{FF2B5EF4-FFF2-40B4-BE49-F238E27FC236}">
                <a16:creationId xmlns:a16="http://schemas.microsoft.com/office/drawing/2014/main" id="{6CC00DB9-83DE-E92E-C5EB-A5C19044A47E}"/>
              </a:ext>
            </a:extLst>
          </p:cNvPr>
          <p:cNvSpPr txBox="1">
            <a:spLocks/>
          </p:cNvSpPr>
          <p:nvPr/>
        </p:nvSpPr>
        <p:spPr>
          <a:xfrm>
            <a:off x="6506579" y="977925"/>
            <a:ext cx="4676374" cy="5245769"/>
          </a:xfrm>
          <a:prstGeom prst="rect">
            <a:avLst/>
          </a:prstGeom>
          <a:noFill/>
        </p:spPr>
        <p:txBody>
          <a:bodyPr vert="horz" lIns="0" tIns="0" rIns="0" bIns="0" rtlCol="0">
            <a:noAutofit/>
          </a:bodyPr>
          <a:lstStyle>
            <a:lvl1pPr marL="0" marR="0" indent="0" algn="l" defTabSz="914400" rtl="0" eaLnBrk="1" fontAlgn="auto" latinLnBrk="0" hangingPunct="1">
              <a:lnSpc>
                <a:spcPct val="95000"/>
              </a:lnSpc>
              <a:spcBef>
                <a:spcPts val="600"/>
              </a:spcBef>
              <a:spcAft>
                <a:spcPts val="0"/>
              </a:spcAft>
              <a:buClrTx/>
              <a:buSzTx/>
              <a:buFont typeface="System Font Regular"/>
              <a:buNone/>
              <a:tabLst/>
              <a:defRPr sz="1800" b="0" i="0" kern="1200">
                <a:solidFill>
                  <a:schemeClr val="tx1"/>
                </a:solidFill>
                <a:latin typeface="+mn-lt"/>
                <a:ea typeface="+mn-ea"/>
                <a:cs typeface="Oracle Sans Tab" panose="020B0503020204020204" pitchFamily="34" charset="0"/>
              </a:defRPr>
            </a:lvl1pPr>
            <a:lvl2pPr marL="365760" marR="0" indent="-182880" algn="l" defTabSz="914400" rtl="0" eaLnBrk="1" fontAlgn="auto" latinLnBrk="0" hangingPunct="1">
              <a:lnSpc>
                <a:spcPct val="95000"/>
              </a:lnSpc>
              <a:spcBef>
                <a:spcPts val="600"/>
              </a:spcBef>
              <a:spcAft>
                <a:spcPts val="0"/>
              </a:spcAft>
              <a:buClrTx/>
              <a:buSzPct val="100000"/>
              <a:buFont typeface="Arial" panose="020B0604020202020204" pitchFamily="34" charset="0"/>
              <a:buChar char="•"/>
              <a:tabLst/>
              <a:defRPr sz="1800" b="0" i="0" kern="1200">
                <a:solidFill>
                  <a:schemeClr val="tx1"/>
                </a:solidFill>
                <a:latin typeface="+mn-lt"/>
                <a:ea typeface="+mn-ea"/>
                <a:cs typeface="Oracle Sans Tab" panose="020B0503020204020204" pitchFamily="34" charset="0"/>
              </a:defRPr>
            </a:lvl2pPr>
            <a:lvl3pPr marL="547688" marR="0" indent="-182563" algn="l" defTabSz="914400" rtl="0" eaLnBrk="1" fontAlgn="auto" latinLnBrk="0" hangingPunct="1">
              <a:lnSpc>
                <a:spcPct val="95000"/>
              </a:lnSpc>
              <a:spcBef>
                <a:spcPts val="400"/>
              </a:spcBef>
              <a:spcAft>
                <a:spcPts val="0"/>
              </a:spcAft>
              <a:buClrTx/>
              <a:buSzPct val="100000"/>
              <a:buFont typeface="Arial" panose="020B0604020202020204" pitchFamily="34" charset="0"/>
              <a:buChar char="•"/>
              <a:tabLst/>
              <a:defRPr sz="1600" kern="1200">
                <a:solidFill>
                  <a:schemeClr val="tx1"/>
                </a:solidFill>
                <a:latin typeface="Oracle Sans Tab Light" panose="020B0403020204020204" pitchFamily="34" charset="0"/>
                <a:ea typeface="+mn-ea"/>
                <a:cs typeface="Oracle Sans Tab Light" panose="020B0403020204020204" pitchFamily="34" charset="0"/>
              </a:defRPr>
            </a:lvl3pPr>
            <a:lvl4pPr marL="730250" marR="0" indent="-182563" algn="l" defTabSz="914400" rtl="0" eaLnBrk="1" fontAlgn="auto" latinLnBrk="0" hangingPunct="1">
              <a:lnSpc>
                <a:spcPct val="95000"/>
              </a:lnSpc>
              <a:spcBef>
                <a:spcPts val="400"/>
              </a:spcBef>
              <a:spcAft>
                <a:spcPts val="0"/>
              </a:spcAft>
              <a:buClrTx/>
              <a:buSzPct val="100000"/>
              <a:buFont typeface="Arial" panose="020B0604020202020204" pitchFamily="34" charset="0"/>
              <a:buChar char="•"/>
              <a:tabLst/>
              <a:defRPr sz="1400" kern="1200">
                <a:solidFill>
                  <a:schemeClr val="tx1"/>
                </a:solidFill>
                <a:latin typeface="Oracle Sans Tab Light" panose="020B0403020204020204" pitchFamily="34" charset="0"/>
                <a:ea typeface="+mn-ea"/>
                <a:cs typeface="Oracle Sans Tab Light" panose="020B0403020204020204" pitchFamily="34" charset="0"/>
              </a:defRPr>
            </a:lvl4pPr>
            <a:lvl5pPr marL="914400" marR="0" indent="-182880" algn="l" defTabSz="914400" rtl="0" eaLnBrk="1" fontAlgn="auto" latinLnBrk="0" hangingPunct="1">
              <a:lnSpc>
                <a:spcPct val="95000"/>
              </a:lnSpc>
              <a:spcBef>
                <a:spcPts val="400"/>
              </a:spcBef>
              <a:spcAft>
                <a:spcPts val="0"/>
              </a:spcAft>
              <a:buClrTx/>
              <a:buSzTx/>
              <a:buFont typeface="System Font Regular"/>
              <a:buChar char="•"/>
              <a:tabLst/>
              <a:defRPr sz="1200" kern="1200">
                <a:solidFill>
                  <a:schemeClr val="tx1"/>
                </a:solidFill>
                <a:latin typeface="Oracle Sans Tab Light" panose="020B0403020204020204" pitchFamily="34" charset="0"/>
                <a:ea typeface="+mn-ea"/>
                <a:cs typeface="Oracle Sans Tab Light" panose="020B0403020204020204" pitchFamily="34" charset="0"/>
              </a:defRPr>
            </a:lvl5pPr>
            <a:lvl6pPr marL="1097280" indent="-182880" algn="l" defTabSz="914400" rtl="0" eaLnBrk="1" latinLnBrk="0" hangingPunct="1">
              <a:lnSpc>
                <a:spcPct val="95000"/>
              </a:lnSpc>
              <a:spcBef>
                <a:spcPts val="400"/>
              </a:spcBef>
              <a:spcAft>
                <a:spcPts val="0"/>
              </a:spcAft>
              <a:buSzPct val="100000"/>
              <a:buFont typeface="Arial" panose="020B0604020202020204" pitchFamily="34" charset="0"/>
              <a:buChar char="•"/>
              <a:defRPr sz="1200" b="0" i="0" kern="1200">
                <a:solidFill>
                  <a:schemeClr val="tx1"/>
                </a:solidFill>
                <a:latin typeface="Oracle Sans Light" panose="020B0403020204020204" pitchFamily="34" charset="0"/>
                <a:ea typeface="+mn-ea"/>
                <a:cs typeface="Oracle Sans Light" panose="020B0403020204020204" pitchFamily="34" charset="0"/>
              </a:defRPr>
            </a:lvl6pPr>
            <a:lvl7pPr marL="1280160" indent="-182880" algn="l" defTabSz="914400" rtl="0" eaLnBrk="1" latinLnBrk="0" hangingPunct="1">
              <a:lnSpc>
                <a:spcPct val="95000"/>
              </a:lnSpc>
              <a:spcBef>
                <a:spcPts val="400"/>
              </a:spcBef>
              <a:spcAft>
                <a:spcPts val="0"/>
              </a:spcAft>
              <a:buFont typeface="Arial" panose="020B0604020202020204" pitchFamily="34" charset="0"/>
              <a:buChar char="•"/>
              <a:defRPr sz="1200" b="0" i="0" kern="1200">
                <a:solidFill>
                  <a:schemeClr val="tx1"/>
                </a:solidFill>
                <a:latin typeface="Oracle Sans Light" panose="020B0403020204020204" pitchFamily="34" charset="0"/>
                <a:ea typeface="+mn-ea"/>
                <a:cs typeface="Oracle Sans Light" panose="020B0403020204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Clr>
                <a:srgbClr val="AE562C"/>
              </a:buClr>
              <a:buFont typeface="Arial" panose="020B0604020202020204" pitchFamily="34" charset="0"/>
              <a:buChar char="•"/>
            </a:pPr>
            <a:r>
              <a:rPr lang="en-US" sz="1600" dirty="0">
                <a:solidFill>
                  <a:srgbClr val="00B0F0"/>
                </a:solidFill>
              </a:rPr>
              <a:t>roles/</a:t>
            </a:r>
            <a:r>
              <a:rPr lang="en-US" sz="1600" dirty="0" err="1">
                <a:solidFill>
                  <a:srgbClr val="00B0F0"/>
                </a:solidFill>
              </a:rPr>
              <a:t>apache_install</a:t>
            </a:r>
            <a:r>
              <a:rPr lang="en-US" sz="1600" dirty="0">
                <a:solidFill>
                  <a:srgbClr val="00B0F0"/>
                </a:solidFill>
              </a:rPr>
              <a:t>/handlers/</a:t>
            </a:r>
            <a:r>
              <a:rPr lang="en-US" sz="1600" dirty="0" err="1">
                <a:solidFill>
                  <a:srgbClr val="00B0F0"/>
                </a:solidFill>
              </a:rPr>
              <a:t>main.yml</a:t>
            </a:r>
            <a:endParaRPr lang="en-US" sz="1600" dirty="0">
              <a:solidFill>
                <a:srgbClr val="00B0F0"/>
              </a:solidFill>
            </a:endParaRPr>
          </a:p>
          <a:p>
            <a:pPr>
              <a:buClr>
                <a:srgbClr val="AE562C"/>
              </a:buClr>
            </a:pPr>
            <a:r>
              <a:rPr lang="en-US" sz="1600" dirty="0"/>
              <a:t>     - name: Restart Apache  </a:t>
            </a:r>
          </a:p>
          <a:p>
            <a:pPr>
              <a:buClr>
                <a:srgbClr val="AE562C"/>
              </a:buClr>
            </a:pPr>
            <a:r>
              <a:rPr lang="en-US" sz="1600" dirty="0"/>
              <a:t>        service:</a:t>
            </a:r>
          </a:p>
          <a:p>
            <a:pPr>
              <a:buClr>
                <a:srgbClr val="AE562C"/>
              </a:buClr>
            </a:pPr>
            <a:r>
              <a:rPr lang="en-US" sz="1600" dirty="0"/>
              <a:t>        name: httpd</a:t>
            </a:r>
          </a:p>
          <a:p>
            <a:pPr>
              <a:buClr>
                <a:srgbClr val="AE562C"/>
              </a:buClr>
            </a:pPr>
            <a:r>
              <a:rPr lang="en-US" sz="1600" dirty="0"/>
              <a:t>        state: restarted</a:t>
            </a:r>
          </a:p>
          <a:p>
            <a:pPr marL="285750" indent="-285750">
              <a:buClr>
                <a:srgbClr val="AE562C"/>
              </a:buClr>
              <a:buFont typeface="Arial" panose="020B0604020202020204" pitchFamily="34" charset="0"/>
              <a:buChar char="•"/>
            </a:pPr>
            <a:r>
              <a:rPr lang="en-IN" sz="1600" dirty="0">
                <a:solidFill>
                  <a:srgbClr val="00B0F0"/>
                </a:solidFill>
              </a:rPr>
              <a:t>roles/apache_install/templates/index.html.j2</a:t>
            </a:r>
          </a:p>
          <a:p>
            <a:pPr>
              <a:buClr>
                <a:srgbClr val="AE562C"/>
              </a:buClr>
            </a:pPr>
            <a:r>
              <a:rPr lang="en-IN" sz="1600" dirty="0">
                <a:solidFill>
                  <a:srgbClr val="FF0000"/>
                </a:solidFill>
              </a:rPr>
              <a:t>     </a:t>
            </a:r>
            <a:r>
              <a:rPr lang="en-US" sz="1600" dirty="0"/>
              <a:t>&lt;html&gt;</a:t>
            </a:r>
            <a:br>
              <a:rPr lang="en-US" sz="1600" dirty="0"/>
            </a:br>
            <a:r>
              <a:rPr lang="en-US" sz="1600" dirty="0"/>
              <a:t>     &lt;head&gt;&lt;title&gt;Welcome&lt;/title&gt;&lt;/head&gt;</a:t>
            </a:r>
            <a:br>
              <a:rPr lang="en-US" sz="1600" dirty="0"/>
            </a:br>
            <a:r>
              <a:rPr lang="en-US" sz="1600" dirty="0"/>
              <a:t>     &lt;body&gt;  </a:t>
            </a:r>
            <a:br>
              <a:rPr lang="en-US" sz="1600" dirty="0"/>
            </a:br>
            <a:r>
              <a:rPr lang="en-US" sz="1600" dirty="0"/>
              <a:t>     &lt;h1&gt;Hello from {{ </a:t>
            </a:r>
            <a:r>
              <a:rPr lang="en-US" sz="1600" dirty="0" err="1"/>
              <a:t>apache_welcome_name</a:t>
            </a:r>
            <a:r>
              <a:rPr lang="en-US" sz="1600" dirty="0"/>
              <a:t>   }} server!&lt;/h1&gt;</a:t>
            </a:r>
            <a:br>
              <a:rPr lang="en-US" sz="1600" dirty="0"/>
            </a:br>
            <a:r>
              <a:rPr lang="en-US" sz="1600" dirty="0"/>
              <a:t>    &lt;/body&gt;</a:t>
            </a:r>
            <a:br>
              <a:rPr lang="en-US" sz="1600" dirty="0"/>
            </a:br>
            <a:r>
              <a:rPr lang="en-US" sz="1600" dirty="0"/>
              <a:t>    &lt;/html&gt;</a:t>
            </a:r>
          </a:p>
          <a:p>
            <a:pPr marL="285750" indent="-285750">
              <a:buClr>
                <a:srgbClr val="AE562C"/>
              </a:buClr>
              <a:buFont typeface="Arial" panose="020B0604020202020204" pitchFamily="34" charset="0"/>
              <a:buChar char="•"/>
            </a:pPr>
            <a:r>
              <a:rPr lang="en-IN" sz="1600" dirty="0">
                <a:solidFill>
                  <a:srgbClr val="00B0F0"/>
                </a:solidFill>
              </a:rPr>
              <a:t>roles/apache_install/defaults/</a:t>
            </a:r>
            <a:r>
              <a:rPr lang="en-IN" sz="1600" dirty="0" err="1">
                <a:solidFill>
                  <a:srgbClr val="00B0F0"/>
                </a:solidFill>
              </a:rPr>
              <a:t>main.yml</a:t>
            </a:r>
            <a:endParaRPr lang="en-IN" sz="1600" dirty="0">
              <a:solidFill>
                <a:srgbClr val="00B0F0"/>
              </a:solidFill>
            </a:endParaRPr>
          </a:p>
          <a:p>
            <a:pPr>
              <a:buClr>
                <a:srgbClr val="AE562C"/>
              </a:buClr>
            </a:pPr>
            <a:r>
              <a:rPr lang="en-US" sz="1600" dirty="0">
                <a:solidFill>
                  <a:srgbClr val="FF0000"/>
                </a:solidFill>
              </a:rPr>
              <a:t>     </a:t>
            </a:r>
            <a:r>
              <a:rPr lang="en-US" sz="1600" dirty="0" err="1"/>
              <a:t>apache_welcome_name</a:t>
            </a:r>
            <a:r>
              <a:rPr lang="en-US" sz="1600" dirty="0"/>
              <a:t>: "My Awesome“</a:t>
            </a:r>
          </a:p>
          <a:p>
            <a:pPr marL="285750" indent="-285750">
              <a:buClr>
                <a:srgbClr val="AE562C"/>
              </a:buClr>
              <a:buFont typeface="Arial" panose="020B0604020202020204" pitchFamily="34" charset="0"/>
              <a:buChar char="•"/>
            </a:pPr>
            <a:r>
              <a:rPr lang="en-IN" sz="1600" dirty="0" err="1">
                <a:solidFill>
                  <a:srgbClr val="00B0F0"/>
                </a:solidFill>
              </a:rPr>
              <a:t>install_apache.yml</a:t>
            </a:r>
            <a:br>
              <a:rPr lang="en-IN" sz="1600" dirty="0">
                <a:solidFill>
                  <a:srgbClr val="00B0F0"/>
                </a:solidFill>
              </a:rPr>
            </a:br>
            <a:r>
              <a:rPr lang="en-US" sz="1600" dirty="0"/>
              <a:t>- hosts: webservers</a:t>
            </a:r>
            <a:br>
              <a:rPr lang="en-US" sz="1600" dirty="0"/>
            </a:br>
            <a:r>
              <a:rPr lang="en-US" sz="1600" dirty="0"/>
              <a:t>  become: yes </a:t>
            </a:r>
            <a:br>
              <a:rPr lang="en-US" sz="1600" dirty="0"/>
            </a:br>
            <a:r>
              <a:rPr lang="en-US" sz="1600" dirty="0"/>
              <a:t>  roles:    - </a:t>
            </a:r>
            <a:r>
              <a:rPr lang="en-US" sz="1600" dirty="0" err="1"/>
              <a:t>apache_install</a:t>
            </a:r>
            <a:endParaRPr lang="en-IN" sz="1600" dirty="0"/>
          </a:p>
        </p:txBody>
      </p:sp>
      <p:sp>
        <p:nvSpPr>
          <p:cNvPr id="5" name="Content Placeholder 1">
            <a:extLst>
              <a:ext uri="{FF2B5EF4-FFF2-40B4-BE49-F238E27FC236}">
                <a16:creationId xmlns:a16="http://schemas.microsoft.com/office/drawing/2014/main" id="{0C792524-230C-7A0A-3A8F-8C2B99739910}"/>
              </a:ext>
            </a:extLst>
          </p:cNvPr>
          <p:cNvSpPr txBox="1">
            <a:spLocks/>
          </p:cNvSpPr>
          <p:nvPr/>
        </p:nvSpPr>
        <p:spPr>
          <a:xfrm>
            <a:off x="2812231" y="6039853"/>
            <a:ext cx="5746382" cy="406509"/>
          </a:xfrm>
          <a:prstGeom prst="rect">
            <a:avLst/>
          </a:prstGeom>
          <a:noFill/>
        </p:spPr>
        <p:txBody>
          <a:bodyPr vert="horz" lIns="0" tIns="0" rIns="0" bIns="0" rtlCol="0">
            <a:noAutofit/>
          </a:bodyPr>
          <a:lstStyle>
            <a:lvl1pPr marL="0" marR="0" indent="0" algn="l" defTabSz="914400" rtl="0" eaLnBrk="1" fontAlgn="auto" latinLnBrk="0" hangingPunct="1">
              <a:lnSpc>
                <a:spcPct val="95000"/>
              </a:lnSpc>
              <a:spcBef>
                <a:spcPts val="600"/>
              </a:spcBef>
              <a:spcAft>
                <a:spcPts val="0"/>
              </a:spcAft>
              <a:buClrTx/>
              <a:buSzTx/>
              <a:buFont typeface="System Font Regular"/>
              <a:buNone/>
              <a:tabLst/>
              <a:defRPr sz="1800" b="0" i="0" kern="1200">
                <a:solidFill>
                  <a:schemeClr val="tx1"/>
                </a:solidFill>
                <a:latin typeface="+mn-lt"/>
                <a:ea typeface="+mn-ea"/>
                <a:cs typeface="Oracle Sans Tab" panose="020B0503020204020204" pitchFamily="34" charset="0"/>
              </a:defRPr>
            </a:lvl1pPr>
            <a:lvl2pPr marL="365760" marR="0" indent="-182880" algn="l" defTabSz="914400" rtl="0" eaLnBrk="1" fontAlgn="auto" latinLnBrk="0" hangingPunct="1">
              <a:lnSpc>
                <a:spcPct val="95000"/>
              </a:lnSpc>
              <a:spcBef>
                <a:spcPts val="600"/>
              </a:spcBef>
              <a:spcAft>
                <a:spcPts val="0"/>
              </a:spcAft>
              <a:buClrTx/>
              <a:buSzPct val="100000"/>
              <a:buFont typeface="Arial" panose="020B0604020202020204" pitchFamily="34" charset="0"/>
              <a:buChar char="•"/>
              <a:tabLst/>
              <a:defRPr sz="1800" b="0" i="0" kern="1200">
                <a:solidFill>
                  <a:schemeClr val="tx1"/>
                </a:solidFill>
                <a:latin typeface="+mn-lt"/>
                <a:ea typeface="+mn-ea"/>
                <a:cs typeface="Oracle Sans Tab" panose="020B0503020204020204" pitchFamily="34" charset="0"/>
              </a:defRPr>
            </a:lvl2pPr>
            <a:lvl3pPr marL="547688" marR="0" indent="-182563" algn="l" defTabSz="914400" rtl="0" eaLnBrk="1" fontAlgn="auto" latinLnBrk="0" hangingPunct="1">
              <a:lnSpc>
                <a:spcPct val="95000"/>
              </a:lnSpc>
              <a:spcBef>
                <a:spcPts val="400"/>
              </a:spcBef>
              <a:spcAft>
                <a:spcPts val="0"/>
              </a:spcAft>
              <a:buClrTx/>
              <a:buSzPct val="100000"/>
              <a:buFont typeface="Arial" panose="020B0604020202020204" pitchFamily="34" charset="0"/>
              <a:buChar char="•"/>
              <a:tabLst/>
              <a:defRPr sz="1600" kern="1200">
                <a:solidFill>
                  <a:schemeClr val="tx1"/>
                </a:solidFill>
                <a:latin typeface="Oracle Sans Tab Light" panose="020B0403020204020204" pitchFamily="34" charset="0"/>
                <a:ea typeface="+mn-ea"/>
                <a:cs typeface="Oracle Sans Tab Light" panose="020B0403020204020204" pitchFamily="34" charset="0"/>
              </a:defRPr>
            </a:lvl3pPr>
            <a:lvl4pPr marL="730250" marR="0" indent="-182563" algn="l" defTabSz="914400" rtl="0" eaLnBrk="1" fontAlgn="auto" latinLnBrk="0" hangingPunct="1">
              <a:lnSpc>
                <a:spcPct val="95000"/>
              </a:lnSpc>
              <a:spcBef>
                <a:spcPts val="400"/>
              </a:spcBef>
              <a:spcAft>
                <a:spcPts val="0"/>
              </a:spcAft>
              <a:buClrTx/>
              <a:buSzPct val="100000"/>
              <a:buFont typeface="Arial" panose="020B0604020202020204" pitchFamily="34" charset="0"/>
              <a:buChar char="•"/>
              <a:tabLst/>
              <a:defRPr sz="1400" kern="1200">
                <a:solidFill>
                  <a:schemeClr val="tx1"/>
                </a:solidFill>
                <a:latin typeface="Oracle Sans Tab Light" panose="020B0403020204020204" pitchFamily="34" charset="0"/>
                <a:ea typeface="+mn-ea"/>
                <a:cs typeface="Oracle Sans Tab Light" panose="020B0403020204020204" pitchFamily="34" charset="0"/>
              </a:defRPr>
            </a:lvl4pPr>
            <a:lvl5pPr marL="914400" marR="0" indent="-182880" algn="l" defTabSz="914400" rtl="0" eaLnBrk="1" fontAlgn="auto" latinLnBrk="0" hangingPunct="1">
              <a:lnSpc>
                <a:spcPct val="95000"/>
              </a:lnSpc>
              <a:spcBef>
                <a:spcPts val="400"/>
              </a:spcBef>
              <a:spcAft>
                <a:spcPts val="0"/>
              </a:spcAft>
              <a:buClrTx/>
              <a:buSzTx/>
              <a:buFont typeface="System Font Regular"/>
              <a:buChar char="•"/>
              <a:tabLst/>
              <a:defRPr sz="1200" kern="1200">
                <a:solidFill>
                  <a:schemeClr val="tx1"/>
                </a:solidFill>
                <a:latin typeface="Oracle Sans Tab Light" panose="020B0403020204020204" pitchFamily="34" charset="0"/>
                <a:ea typeface="+mn-ea"/>
                <a:cs typeface="Oracle Sans Tab Light" panose="020B0403020204020204" pitchFamily="34" charset="0"/>
              </a:defRPr>
            </a:lvl5pPr>
            <a:lvl6pPr marL="1097280" indent="-182880" algn="l" defTabSz="914400" rtl="0" eaLnBrk="1" latinLnBrk="0" hangingPunct="1">
              <a:lnSpc>
                <a:spcPct val="95000"/>
              </a:lnSpc>
              <a:spcBef>
                <a:spcPts val="400"/>
              </a:spcBef>
              <a:spcAft>
                <a:spcPts val="0"/>
              </a:spcAft>
              <a:buSzPct val="100000"/>
              <a:buFont typeface="Arial" panose="020B0604020202020204" pitchFamily="34" charset="0"/>
              <a:buChar char="•"/>
              <a:defRPr sz="1200" b="0" i="0" kern="1200">
                <a:solidFill>
                  <a:schemeClr val="tx1"/>
                </a:solidFill>
                <a:latin typeface="Oracle Sans Light" panose="020B0403020204020204" pitchFamily="34" charset="0"/>
                <a:ea typeface="+mn-ea"/>
                <a:cs typeface="Oracle Sans Light" panose="020B0403020204020204" pitchFamily="34" charset="0"/>
              </a:defRPr>
            </a:lvl6pPr>
            <a:lvl7pPr marL="1280160" indent="-182880" algn="l" defTabSz="914400" rtl="0" eaLnBrk="1" latinLnBrk="0" hangingPunct="1">
              <a:lnSpc>
                <a:spcPct val="95000"/>
              </a:lnSpc>
              <a:spcBef>
                <a:spcPts val="400"/>
              </a:spcBef>
              <a:spcAft>
                <a:spcPts val="0"/>
              </a:spcAft>
              <a:buFont typeface="Arial" panose="020B0604020202020204" pitchFamily="34" charset="0"/>
              <a:buChar char="•"/>
              <a:defRPr sz="1200" b="0" i="0" kern="1200">
                <a:solidFill>
                  <a:schemeClr val="tx1"/>
                </a:solidFill>
                <a:latin typeface="Oracle Sans Light" panose="020B0403020204020204" pitchFamily="34" charset="0"/>
                <a:ea typeface="+mn-ea"/>
                <a:cs typeface="Oracle Sans Light" panose="020B0403020204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Clr>
                <a:srgbClr val="AE562C"/>
              </a:buClr>
              <a:buFont typeface="Arial" panose="020B0604020202020204" pitchFamily="34" charset="0"/>
              <a:buChar char="•"/>
            </a:pPr>
            <a:endParaRPr lang="en-US" sz="1600" dirty="0">
              <a:solidFill>
                <a:srgbClr val="FF0000"/>
              </a:solidFill>
            </a:endParaRPr>
          </a:p>
          <a:p>
            <a:pPr marL="285750" indent="-285750">
              <a:buClr>
                <a:srgbClr val="AE562C"/>
              </a:buClr>
              <a:buFont typeface="Arial" panose="020B0604020202020204" pitchFamily="34" charset="0"/>
              <a:buChar char="•"/>
            </a:pPr>
            <a:r>
              <a:rPr lang="en-US" sz="1600" dirty="0">
                <a:solidFill>
                  <a:srgbClr val="FF0000"/>
                </a:solidFill>
              </a:rPr>
              <a:t>ansible-playbook -i inventory.ini </a:t>
            </a:r>
            <a:r>
              <a:rPr lang="en-US" sz="1600" dirty="0" err="1">
                <a:solidFill>
                  <a:srgbClr val="FF0000"/>
                </a:solidFill>
              </a:rPr>
              <a:t>install_apache.yml</a:t>
            </a:r>
            <a:endParaRPr lang="en-IN" sz="1600" dirty="0">
              <a:solidFill>
                <a:srgbClr val="FF0000"/>
              </a:solidFill>
            </a:endParaRPr>
          </a:p>
        </p:txBody>
      </p:sp>
    </p:spTree>
    <p:extLst>
      <p:ext uri="{BB962C8B-B14F-4D97-AF65-F5344CB8AC3E}">
        <p14:creationId xmlns:p14="http://schemas.microsoft.com/office/powerpoint/2010/main" val="3866413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05BE5B55-7EC6-E6C9-5066-E35A2FABD27B}"/>
              </a:ext>
            </a:extLst>
          </p:cNvPr>
          <p:cNvSpPr>
            <a:spLocks noGrp="1"/>
          </p:cNvSpPr>
          <p:nvPr>
            <p:ph sz="quarter" idx="13"/>
          </p:nvPr>
        </p:nvSpPr>
        <p:spPr>
          <a:xfrm>
            <a:off x="771525" y="1600199"/>
            <a:ext cx="10677525" cy="5075397"/>
          </a:xfrm>
        </p:spPr>
        <p:txBody>
          <a:bodyPr/>
          <a:lstStyle/>
          <a:p>
            <a:pPr>
              <a:lnSpc>
                <a:spcPct val="150000"/>
              </a:lnSpc>
            </a:pPr>
            <a:r>
              <a:rPr lang="en-US" dirty="0"/>
              <a:t>The Ansible configuration file (</a:t>
            </a:r>
            <a:r>
              <a:rPr lang="en-US" dirty="0" err="1"/>
              <a:t>ansible.cfg</a:t>
            </a:r>
            <a:r>
              <a:rPr lang="en-US" dirty="0"/>
              <a:t>) is a central file that controls the behavior and settings of Ansible.</a:t>
            </a:r>
          </a:p>
          <a:p>
            <a:pPr>
              <a:lnSpc>
                <a:spcPct val="150000"/>
              </a:lnSpc>
            </a:pPr>
            <a:r>
              <a:rPr lang="en-US" b="1" u="sng" dirty="0">
                <a:solidFill>
                  <a:schemeClr val="accent5"/>
                </a:solidFill>
              </a:rPr>
              <a:t>Where is </a:t>
            </a:r>
            <a:r>
              <a:rPr lang="en-US" b="1" u="sng" dirty="0" err="1">
                <a:solidFill>
                  <a:schemeClr val="accent5"/>
                </a:solidFill>
              </a:rPr>
              <a:t>ansible.cfg</a:t>
            </a:r>
            <a:r>
              <a:rPr lang="en-US" b="1" u="sng" dirty="0">
                <a:solidFill>
                  <a:schemeClr val="accent5"/>
                </a:solidFill>
              </a:rPr>
              <a:t> Located?</a:t>
            </a:r>
          </a:p>
          <a:p>
            <a:pPr>
              <a:lnSpc>
                <a:spcPct val="150000"/>
              </a:lnSpc>
              <a:buClr>
                <a:schemeClr val="accent5"/>
              </a:buClr>
            </a:pPr>
            <a:r>
              <a:rPr lang="en-US" dirty="0"/>
              <a:t>Ansible looks for the configuration file in the following order (highest to lowest precedence):</a:t>
            </a:r>
          </a:p>
          <a:p>
            <a:pPr marL="285750" indent="-285750">
              <a:lnSpc>
                <a:spcPct val="150000"/>
              </a:lnSpc>
              <a:buClr>
                <a:schemeClr val="accent5"/>
              </a:buClr>
              <a:buFont typeface="Arial" panose="020B0604020202020204" pitchFamily="34" charset="0"/>
              <a:buChar char="•"/>
            </a:pPr>
            <a:r>
              <a:rPr lang="en-US" dirty="0"/>
              <a:t>ANSIBLE_CONFIG </a:t>
            </a:r>
            <a:r>
              <a:rPr lang="en-US" b="1" dirty="0">
                <a:solidFill>
                  <a:schemeClr val="accent5"/>
                </a:solidFill>
              </a:rPr>
              <a:t>environment</a:t>
            </a:r>
            <a:r>
              <a:rPr lang="en-US" dirty="0">
                <a:solidFill>
                  <a:schemeClr val="accent5"/>
                </a:solidFill>
              </a:rPr>
              <a:t> </a:t>
            </a:r>
            <a:r>
              <a:rPr lang="en-US" b="1" dirty="0">
                <a:solidFill>
                  <a:schemeClr val="accent5"/>
                </a:solidFill>
              </a:rPr>
              <a:t>variable</a:t>
            </a:r>
            <a:r>
              <a:rPr lang="en-US" dirty="0"/>
              <a:t>: If set, Ansible uses the file path specified here.</a:t>
            </a:r>
          </a:p>
          <a:p>
            <a:pPr marL="285750" indent="-285750">
              <a:lnSpc>
                <a:spcPct val="150000"/>
              </a:lnSpc>
              <a:buClr>
                <a:schemeClr val="accent5"/>
              </a:buClr>
              <a:buFont typeface="Arial" panose="020B0604020202020204" pitchFamily="34" charset="0"/>
              <a:buChar char="•"/>
            </a:pPr>
            <a:r>
              <a:rPr lang="en-US" dirty="0" err="1"/>
              <a:t>ansible.cfg</a:t>
            </a:r>
            <a:r>
              <a:rPr lang="en-US" dirty="0"/>
              <a:t> in the </a:t>
            </a:r>
            <a:r>
              <a:rPr lang="en-US" b="1" dirty="0">
                <a:solidFill>
                  <a:schemeClr val="accent5"/>
                </a:solidFill>
              </a:rPr>
              <a:t>current</a:t>
            </a:r>
            <a:r>
              <a:rPr lang="en-US" dirty="0">
                <a:solidFill>
                  <a:schemeClr val="accent5"/>
                </a:solidFill>
              </a:rPr>
              <a:t> </a:t>
            </a:r>
            <a:r>
              <a:rPr lang="en-US" b="1" dirty="0">
                <a:solidFill>
                  <a:schemeClr val="accent5"/>
                </a:solidFill>
              </a:rPr>
              <a:t>working</a:t>
            </a:r>
            <a:r>
              <a:rPr lang="en-US" dirty="0">
                <a:solidFill>
                  <a:schemeClr val="accent5"/>
                </a:solidFill>
              </a:rPr>
              <a:t> </a:t>
            </a:r>
            <a:r>
              <a:rPr lang="en-US" b="1" dirty="0">
                <a:solidFill>
                  <a:schemeClr val="accent5"/>
                </a:solidFill>
              </a:rPr>
              <a:t>directory</a:t>
            </a:r>
            <a:r>
              <a:rPr lang="en-US" dirty="0"/>
              <a:t>: Useful for project-specific settings.</a:t>
            </a:r>
          </a:p>
          <a:p>
            <a:pPr marL="285750" indent="-285750">
              <a:lnSpc>
                <a:spcPct val="150000"/>
              </a:lnSpc>
              <a:buClr>
                <a:schemeClr val="accent5"/>
              </a:buClr>
              <a:buFont typeface="Arial" panose="020B0604020202020204" pitchFamily="34" charset="0"/>
              <a:buChar char="•"/>
            </a:pPr>
            <a:r>
              <a:rPr lang="en-US" dirty="0"/>
              <a:t>~/.</a:t>
            </a:r>
            <a:r>
              <a:rPr lang="en-US" dirty="0" err="1"/>
              <a:t>ansible.cfg</a:t>
            </a:r>
            <a:r>
              <a:rPr lang="en-US" dirty="0"/>
              <a:t> in the </a:t>
            </a:r>
            <a:r>
              <a:rPr lang="en-US" b="1" dirty="0">
                <a:solidFill>
                  <a:schemeClr val="accent5"/>
                </a:solidFill>
              </a:rPr>
              <a:t>user’s home directory</a:t>
            </a:r>
            <a:r>
              <a:rPr lang="en-US" dirty="0"/>
              <a:t>: For user-specific configurations.</a:t>
            </a:r>
          </a:p>
          <a:p>
            <a:pPr marL="285750" indent="-285750">
              <a:lnSpc>
                <a:spcPct val="150000"/>
              </a:lnSpc>
              <a:buClr>
                <a:schemeClr val="accent5"/>
              </a:buClr>
              <a:buFont typeface="Arial" panose="020B0604020202020204" pitchFamily="34" charset="0"/>
              <a:buChar char="•"/>
            </a:pPr>
            <a:r>
              <a:rPr lang="en-US" b="1" dirty="0">
                <a:solidFill>
                  <a:schemeClr val="accent5"/>
                </a:solidFill>
              </a:rPr>
              <a:t>/</a:t>
            </a:r>
            <a:r>
              <a:rPr lang="en-US" b="1" dirty="0" err="1">
                <a:solidFill>
                  <a:schemeClr val="accent5"/>
                </a:solidFill>
              </a:rPr>
              <a:t>etc</a:t>
            </a:r>
            <a:r>
              <a:rPr lang="en-US" b="1" dirty="0">
                <a:solidFill>
                  <a:schemeClr val="accent5"/>
                </a:solidFill>
              </a:rPr>
              <a:t>/ansible/</a:t>
            </a:r>
            <a:r>
              <a:rPr lang="en-US" dirty="0" err="1"/>
              <a:t>ansible.cfg</a:t>
            </a:r>
            <a:r>
              <a:rPr lang="en-US" dirty="0"/>
              <a:t>: The global system-wide default</a:t>
            </a:r>
          </a:p>
          <a:p>
            <a:pPr>
              <a:lnSpc>
                <a:spcPct val="150000"/>
              </a:lnSpc>
              <a:buClr>
                <a:schemeClr val="accent5"/>
              </a:buClr>
            </a:pPr>
            <a:endParaRPr lang="en-US" dirty="0"/>
          </a:p>
        </p:txBody>
      </p:sp>
      <p:sp>
        <p:nvSpPr>
          <p:cNvPr id="5" name="Title 4">
            <a:extLst>
              <a:ext uri="{FF2B5EF4-FFF2-40B4-BE49-F238E27FC236}">
                <a16:creationId xmlns:a16="http://schemas.microsoft.com/office/drawing/2014/main" id="{AA7B3DF9-A487-DAA6-8EEE-8334FB4EAC3F}"/>
              </a:ext>
            </a:extLst>
          </p:cNvPr>
          <p:cNvSpPr>
            <a:spLocks noGrp="1"/>
          </p:cNvSpPr>
          <p:nvPr>
            <p:ph type="title"/>
          </p:nvPr>
        </p:nvSpPr>
        <p:spPr/>
        <p:txBody>
          <a:bodyPr/>
          <a:lstStyle/>
          <a:p>
            <a:r>
              <a:rPr lang="en-US" dirty="0"/>
              <a:t>Ansible – Configuration File</a:t>
            </a:r>
          </a:p>
        </p:txBody>
      </p:sp>
    </p:spTree>
    <p:extLst>
      <p:ext uri="{BB962C8B-B14F-4D97-AF65-F5344CB8AC3E}">
        <p14:creationId xmlns:p14="http://schemas.microsoft.com/office/powerpoint/2010/main" val="529351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F54F01-CD78-D664-F7BE-CAB2AFC2AD16}"/>
              </a:ext>
            </a:extLst>
          </p:cNvPr>
          <p:cNvSpPr>
            <a:spLocks noGrp="1"/>
          </p:cNvSpPr>
          <p:nvPr>
            <p:ph type="title"/>
          </p:nvPr>
        </p:nvSpPr>
        <p:spPr/>
        <p:txBody>
          <a:bodyPr/>
          <a:lstStyle/>
          <a:p>
            <a:r>
              <a:rPr lang="en-US" dirty="0"/>
              <a:t>Ansible – Configuration File - Creation</a:t>
            </a:r>
          </a:p>
        </p:txBody>
      </p:sp>
      <p:graphicFrame>
        <p:nvGraphicFramePr>
          <p:cNvPr id="4" name="Content Placeholder 3">
            <a:extLst>
              <a:ext uri="{FF2B5EF4-FFF2-40B4-BE49-F238E27FC236}">
                <a16:creationId xmlns:a16="http://schemas.microsoft.com/office/drawing/2014/main" id="{D7DD000D-FF2D-7AE8-28E4-DDC5856B1631}"/>
              </a:ext>
            </a:extLst>
          </p:cNvPr>
          <p:cNvGraphicFramePr>
            <a:graphicFrameLocks noGrp="1"/>
          </p:cNvGraphicFramePr>
          <p:nvPr>
            <p:ph sz="quarter" idx="13"/>
            <p:extLst>
              <p:ext uri="{D42A27DB-BD31-4B8C-83A1-F6EECF244321}">
                <p14:modId xmlns:p14="http://schemas.microsoft.com/office/powerpoint/2010/main" val="4023472365"/>
              </p:ext>
            </p:extLst>
          </p:nvPr>
        </p:nvGraphicFramePr>
        <p:xfrm>
          <a:off x="771525" y="1600200"/>
          <a:ext cx="10567851" cy="4434840"/>
        </p:xfrm>
        <a:graphic>
          <a:graphicData uri="http://schemas.openxmlformats.org/drawingml/2006/table">
            <a:tbl>
              <a:tblPr firstRow="1" firstCol="1" bandRow="1">
                <a:tableStyleId>{5C22544A-7EE6-4342-B048-85BDC9FD1C3A}</a:tableStyleId>
              </a:tblPr>
              <a:tblGrid>
                <a:gridCol w="4747004">
                  <a:extLst>
                    <a:ext uri="{9D8B030D-6E8A-4147-A177-3AD203B41FA5}">
                      <a16:colId xmlns:a16="http://schemas.microsoft.com/office/drawing/2014/main" val="2419305039"/>
                    </a:ext>
                  </a:extLst>
                </a:gridCol>
                <a:gridCol w="5820847">
                  <a:extLst>
                    <a:ext uri="{9D8B030D-6E8A-4147-A177-3AD203B41FA5}">
                      <a16:colId xmlns:a16="http://schemas.microsoft.com/office/drawing/2014/main" val="4112572365"/>
                    </a:ext>
                  </a:extLst>
                </a:gridCol>
              </a:tblGrid>
              <a:tr h="758710">
                <a:tc>
                  <a:txBody>
                    <a:bodyPr/>
                    <a:lstStyle/>
                    <a:p>
                      <a:pPr algn="l">
                        <a:lnSpc>
                          <a:spcPct val="150000"/>
                        </a:lnSpc>
                        <a:spcAft>
                          <a:spcPts val="1200"/>
                        </a:spcAft>
                        <a:buNone/>
                      </a:pPr>
                      <a:r>
                        <a:rPr lang="en-IN" sz="1800" kern="0" dirty="0">
                          <a:solidFill>
                            <a:schemeClr val="tx2"/>
                          </a:solidFill>
                          <a:effectLst/>
                        </a:rPr>
                        <a:t>Location</a:t>
                      </a:r>
                      <a:endParaRPr lang="en-IN" sz="1800" kern="1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solidFill>
                      <a:schemeClr val="accent1">
                        <a:lumMod val="20000"/>
                        <a:lumOff val="80000"/>
                      </a:schemeClr>
                    </a:solidFill>
                  </a:tcPr>
                </a:tc>
                <a:tc>
                  <a:txBody>
                    <a:bodyPr/>
                    <a:lstStyle/>
                    <a:p>
                      <a:pPr algn="l">
                        <a:lnSpc>
                          <a:spcPct val="150000"/>
                        </a:lnSpc>
                        <a:spcAft>
                          <a:spcPts val="1200"/>
                        </a:spcAft>
                        <a:buNone/>
                      </a:pPr>
                      <a:r>
                        <a:rPr lang="en-IN" sz="1800" kern="0" dirty="0">
                          <a:solidFill>
                            <a:schemeClr val="tx2"/>
                          </a:solidFill>
                          <a:effectLst/>
                        </a:rPr>
                        <a:t>Create </a:t>
                      </a:r>
                      <a:r>
                        <a:rPr lang="en-IN" sz="1800" kern="0" dirty="0" err="1">
                          <a:solidFill>
                            <a:schemeClr val="tx2"/>
                          </a:solidFill>
                          <a:effectLst/>
                        </a:rPr>
                        <a:t>ansible.cfg</a:t>
                      </a:r>
                      <a:r>
                        <a:rPr lang="en-IN" sz="1800" kern="0" dirty="0">
                          <a:solidFill>
                            <a:schemeClr val="tx2"/>
                          </a:solidFill>
                          <a:effectLst/>
                        </a:rPr>
                        <a:t> File</a:t>
                      </a:r>
                      <a:endParaRPr lang="en-IN" sz="1800" kern="1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76200" marB="76200">
                    <a:solidFill>
                      <a:schemeClr val="accent1">
                        <a:lumMod val="20000"/>
                        <a:lumOff val="80000"/>
                      </a:schemeClr>
                    </a:solidFill>
                  </a:tcPr>
                </a:tc>
                <a:extLst>
                  <a:ext uri="{0D108BD9-81ED-4DB2-BD59-A6C34878D82A}">
                    <a16:rowId xmlns:a16="http://schemas.microsoft.com/office/drawing/2014/main" val="170964700"/>
                  </a:ext>
                </a:extLst>
              </a:tr>
              <a:tr h="1284839">
                <a:tc>
                  <a:txBody>
                    <a:bodyPr/>
                    <a:lstStyle/>
                    <a:p>
                      <a:pPr algn="l">
                        <a:lnSpc>
                          <a:spcPct val="150000"/>
                        </a:lnSpc>
                        <a:spcAft>
                          <a:spcPts val="1200"/>
                        </a:spcAft>
                        <a:buNone/>
                      </a:pPr>
                      <a:r>
                        <a:rPr lang="en-IN" sz="1800" kern="0" dirty="0">
                          <a:solidFill>
                            <a:schemeClr val="tx2"/>
                          </a:solidFill>
                          <a:effectLst/>
                        </a:rPr>
                        <a:t>Custom path via ANSIBLE_CONFIG env variable</a:t>
                      </a:r>
                      <a:endParaRPr lang="en-IN" sz="1800" kern="1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86995" marB="86995" anchor="b">
                    <a:noFill/>
                  </a:tcPr>
                </a:tc>
                <a:tc>
                  <a:txBody>
                    <a:bodyPr/>
                    <a:lstStyle/>
                    <a:p>
                      <a:pPr algn="l">
                        <a:lnSpc>
                          <a:spcPct val="150000"/>
                        </a:lnSpc>
                        <a:spcAft>
                          <a:spcPts val="1200"/>
                        </a:spcAft>
                        <a:buNone/>
                      </a:pPr>
                      <a:r>
                        <a:rPr lang="en-IN" sz="1800" kern="0">
                          <a:solidFill>
                            <a:schemeClr val="tx2"/>
                          </a:solidFill>
                          <a:effectLst/>
                        </a:rPr>
                        <a:t>touch /your/path/ansible.cfg</a:t>
                      </a:r>
                      <a:br>
                        <a:rPr lang="en-IN" sz="1800" kern="0">
                          <a:solidFill>
                            <a:schemeClr val="tx2"/>
                          </a:solidFill>
                          <a:effectLst/>
                        </a:rPr>
                      </a:br>
                      <a:r>
                        <a:rPr lang="en-IN" sz="1800" kern="0">
                          <a:solidFill>
                            <a:schemeClr val="tx2"/>
                          </a:solidFill>
                          <a:effectLst/>
                        </a:rPr>
                        <a:t>export ANSIBLE_CONFIG=/your/path/ansible.cfg</a:t>
                      </a:r>
                      <a:endParaRPr lang="en-IN" sz="1800"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86995" marB="86995" anchor="b">
                    <a:noFill/>
                  </a:tcPr>
                </a:tc>
                <a:extLst>
                  <a:ext uri="{0D108BD9-81ED-4DB2-BD59-A6C34878D82A}">
                    <a16:rowId xmlns:a16="http://schemas.microsoft.com/office/drawing/2014/main" val="838982969"/>
                  </a:ext>
                </a:extLst>
              </a:tr>
              <a:tr h="797097">
                <a:tc>
                  <a:txBody>
                    <a:bodyPr/>
                    <a:lstStyle/>
                    <a:p>
                      <a:pPr algn="l">
                        <a:lnSpc>
                          <a:spcPct val="150000"/>
                        </a:lnSpc>
                        <a:spcAft>
                          <a:spcPts val="1200"/>
                        </a:spcAft>
                        <a:buNone/>
                      </a:pPr>
                      <a:r>
                        <a:rPr lang="en-IN" sz="1800" kern="0" dirty="0">
                          <a:solidFill>
                            <a:schemeClr val="tx2"/>
                          </a:solidFill>
                          <a:effectLst/>
                        </a:rPr>
                        <a:t>Current working directory</a:t>
                      </a:r>
                      <a:endParaRPr lang="en-IN" sz="1800" kern="1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86995" marB="86995" anchor="b">
                    <a:noFill/>
                  </a:tcPr>
                </a:tc>
                <a:tc>
                  <a:txBody>
                    <a:bodyPr/>
                    <a:lstStyle/>
                    <a:p>
                      <a:pPr algn="l">
                        <a:lnSpc>
                          <a:spcPct val="150000"/>
                        </a:lnSpc>
                        <a:spcAft>
                          <a:spcPts val="1200"/>
                        </a:spcAft>
                        <a:buNone/>
                      </a:pPr>
                      <a:r>
                        <a:rPr lang="en-IN" sz="1800" kern="0" dirty="0">
                          <a:solidFill>
                            <a:schemeClr val="tx2"/>
                          </a:solidFill>
                          <a:effectLst/>
                        </a:rPr>
                        <a:t>touch ./</a:t>
                      </a:r>
                      <a:r>
                        <a:rPr lang="en-IN" sz="1800" kern="0" dirty="0" err="1">
                          <a:solidFill>
                            <a:schemeClr val="tx2"/>
                          </a:solidFill>
                          <a:effectLst/>
                        </a:rPr>
                        <a:t>ansible.cfg</a:t>
                      </a:r>
                      <a:endParaRPr lang="en-IN" sz="1800" kern="1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86995" marB="86995" anchor="b">
                    <a:noFill/>
                  </a:tcPr>
                </a:tc>
                <a:extLst>
                  <a:ext uri="{0D108BD9-81ED-4DB2-BD59-A6C34878D82A}">
                    <a16:rowId xmlns:a16="http://schemas.microsoft.com/office/drawing/2014/main" val="754305649"/>
                  </a:ext>
                </a:extLst>
              </a:tr>
              <a:tr h="797097">
                <a:tc>
                  <a:txBody>
                    <a:bodyPr/>
                    <a:lstStyle/>
                    <a:p>
                      <a:pPr algn="l">
                        <a:lnSpc>
                          <a:spcPct val="150000"/>
                        </a:lnSpc>
                        <a:spcAft>
                          <a:spcPts val="1200"/>
                        </a:spcAft>
                        <a:buNone/>
                      </a:pPr>
                      <a:r>
                        <a:rPr lang="en-IN" sz="1800" kern="0">
                          <a:solidFill>
                            <a:schemeClr val="tx2"/>
                          </a:solidFill>
                          <a:effectLst/>
                        </a:rPr>
                        <a:t>User's home directory (~/.ansible.cfg)</a:t>
                      </a:r>
                      <a:endParaRPr lang="en-IN" sz="1800" kern="10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86995" marB="86995" anchor="b">
                    <a:noFill/>
                  </a:tcPr>
                </a:tc>
                <a:tc>
                  <a:txBody>
                    <a:bodyPr/>
                    <a:lstStyle/>
                    <a:p>
                      <a:pPr algn="l">
                        <a:lnSpc>
                          <a:spcPct val="150000"/>
                        </a:lnSpc>
                        <a:spcAft>
                          <a:spcPts val="1200"/>
                        </a:spcAft>
                        <a:buNone/>
                      </a:pPr>
                      <a:r>
                        <a:rPr lang="en-IN" sz="1800" kern="0" dirty="0">
                          <a:solidFill>
                            <a:schemeClr val="tx2"/>
                          </a:solidFill>
                          <a:effectLst/>
                        </a:rPr>
                        <a:t>touch ~/.</a:t>
                      </a:r>
                      <a:r>
                        <a:rPr lang="en-IN" sz="1800" kern="0" dirty="0" err="1">
                          <a:solidFill>
                            <a:schemeClr val="tx2"/>
                          </a:solidFill>
                          <a:effectLst/>
                        </a:rPr>
                        <a:t>ansible.cfg</a:t>
                      </a:r>
                      <a:endParaRPr lang="en-IN" sz="1800" kern="1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86995" marB="86995" anchor="b">
                    <a:noFill/>
                  </a:tcPr>
                </a:tc>
                <a:extLst>
                  <a:ext uri="{0D108BD9-81ED-4DB2-BD59-A6C34878D82A}">
                    <a16:rowId xmlns:a16="http://schemas.microsoft.com/office/drawing/2014/main" val="216777490"/>
                  </a:ext>
                </a:extLst>
              </a:tr>
              <a:tr h="797097">
                <a:tc>
                  <a:txBody>
                    <a:bodyPr/>
                    <a:lstStyle/>
                    <a:p>
                      <a:pPr algn="l">
                        <a:lnSpc>
                          <a:spcPct val="150000"/>
                        </a:lnSpc>
                        <a:spcAft>
                          <a:spcPts val="1200"/>
                        </a:spcAft>
                        <a:buNone/>
                      </a:pPr>
                      <a:r>
                        <a:rPr lang="en-IN" sz="1800" kern="0" dirty="0">
                          <a:solidFill>
                            <a:schemeClr val="tx2"/>
                          </a:solidFill>
                          <a:effectLst/>
                        </a:rPr>
                        <a:t>System-wide (/etc/ansible/</a:t>
                      </a:r>
                      <a:r>
                        <a:rPr lang="en-IN" sz="1800" kern="0" dirty="0" err="1">
                          <a:solidFill>
                            <a:schemeClr val="tx2"/>
                          </a:solidFill>
                          <a:effectLst/>
                        </a:rPr>
                        <a:t>ansible.cfg</a:t>
                      </a:r>
                      <a:r>
                        <a:rPr lang="en-IN" sz="1800" kern="0" dirty="0">
                          <a:solidFill>
                            <a:schemeClr val="tx2"/>
                          </a:solidFill>
                          <a:effectLst/>
                        </a:rPr>
                        <a:t>)</a:t>
                      </a:r>
                      <a:endParaRPr lang="en-IN" sz="1800" kern="1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86995" marB="86995" anchor="b">
                    <a:noFill/>
                  </a:tcPr>
                </a:tc>
                <a:tc>
                  <a:txBody>
                    <a:bodyPr/>
                    <a:lstStyle/>
                    <a:p>
                      <a:pPr algn="l">
                        <a:lnSpc>
                          <a:spcPct val="150000"/>
                        </a:lnSpc>
                        <a:spcAft>
                          <a:spcPts val="1200"/>
                        </a:spcAft>
                        <a:buNone/>
                      </a:pPr>
                      <a:r>
                        <a:rPr lang="en-IN" sz="1800" kern="0" dirty="0" err="1">
                          <a:solidFill>
                            <a:schemeClr val="tx2"/>
                          </a:solidFill>
                          <a:effectLst/>
                        </a:rPr>
                        <a:t>sudo</a:t>
                      </a:r>
                      <a:r>
                        <a:rPr lang="en-IN" sz="1800" kern="0" dirty="0">
                          <a:solidFill>
                            <a:schemeClr val="tx2"/>
                          </a:solidFill>
                          <a:effectLst/>
                        </a:rPr>
                        <a:t> touch /etc/ansible/</a:t>
                      </a:r>
                      <a:r>
                        <a:rPr lang="en-IN" sz="1800" kern="0" dirty="0" err="1">
                          <a:solidFill>
                            <a:schemeClr val="tx2"/>
                          </a:solidFill>
                          <a:effectLst/>
                        </a:rPr>
                        <a:t>ansible.cfg</a:t>
                      </a:r>
                      <a:endParaRPr lang="en-IN" sz="1800" kern="100" dirty="0">
                        <a:solidFill>
                          <a:schemeClr val="tx2"/>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marT="86995" marB="86995" anchor="b">
                    <a:noFill/>
                  </a:tcPr>
                </a:tc>
                <a:extLst>
                  <a:ext uri="{0D108BD9-81ED-4DB2-BD59-A6C34878D82A}">
                    <a16:rowId xmlns:a16="http://schemas.microsoft.com/office/drawing/2014/main" val="2696745220"/>
                  </a:ext>
                </a:extLst>
              </a:tr>
            </a:tbl>
          </a:graphicData>
        </a:graphic>
      </p:graphicFrame>
    </p:spTree>
    <p:extLst>
      <p:ext uri="{BB962C8B-B14F-4D97-AF65-F5344CB8AC3E}">
        <p14:creationId xmlns:p14="http://schemas.microsoft.com/office/powerpoint/2010/main" val="739555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2">
            <a:extLst>
              <a:ext uri="{FF2B5EF4-FFF2-40B4-BE49-F238E27FC236}">
                <a16:creationId xmlns:a16="http://schemas.microsoft.com/office/drawing/2014/main" id="{C81E22E0-8B1E-E9A8-413B-FF1F7C24366D}"/>
              </a:ext>
            </a:extLst>
          </p:cNvPr>
          <p:cNvSpPr>
            <a:spLocks noGrp="1"/>
          </p:cNvSpPr>
          <p:nvPr>
            <p:ph sz="quarter" idx="14"/>
          </p:nvPr>
        </p:nvSpPr>
        <p:spPr>
          <a:xfrm>
            <a:off x="768875" y="1608575"/>
            <a:ext cx="5084064" cy="5067022"/>
          </a:xfrm>
        </p:spPr>
        <p:txBody>
          <a:bodyPr/>
          <a:lstStyle/>
          <a:p>
            <a:pPr>
              <a:buNone/>
            </a:pPr>
            <a:r>
              <a:rPr lang="en-IN" sz="1600" kern="0" dirty="0">
                <a:solidFill>
                  <a:schemeClr val="accent5"/>
                </a:solidFill>
                <a:effectLst/>
                <a:ea typeface="Times New Roman" panose="02020603050405020304" pitchFamily="18" charset="0"/>
                <a:cs typeface="Times New Roman" panose="02020603050405020304" pitchFamily="18" charset="0"/>
              </a:rPr>
              <a:t>[defaults]</a:t>
            </a:r>
            <a:endParaRPr lang="en-IN" sz="1600" kern="100" dirty="0">
              <a:solidFill>
                <a:schemeClr val="accent5"/>
              </a:solidFill>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Inventory file path.</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569CD6"/>
                </a:solidFill>
                <a:effectLst/>
                <a:ea typeface="Times New Roman" panose="02020603050405020304" pitchFamily="18" charset="0"/>
                <a:cs typeface="Times New Roman" panose="02020603050405020304" pitchFamily="18" charset="0"/>
              </a:rPr>
              <a:t>inventory</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chemeClr val="tx2"/>
                </a:solidFill>
                <a:effectLst/>
                <a:ea typeface="Times New Roman" panose="02020603050405020304" pitchFamily="18" charset="0"/>
                <a:cs typeface="Times New Roman" panose="02020603050405020304" pitchFamily="18" charset="0"/>
              </a:rPr>
              <a:t>=</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chemeClr val="tx2"/>
                </a:solidFill>
                <a:effectLst/>
                <a:ea typeface="Times New Roman" panose="02020603050405020304" pitchFamily="18" charset="0"/>
                <a:cs typeface="Times New Roman" panose="02020603050405020304" pitchFamily="18" charset="0"/>
              </a:rPr>
              <a:t>./</a:t>
            </a:r>
            <a:r>
              <a:rPr lang="en-IN" sz="1600" kern="0" dirty="0" err="1">
                <a:solidFill>
                  <a:schemeClr val="tx2"/>
                </a:solidFill>
                <a:effectLst/>
                <a:ea typeface="Times New Roman" panose="02020603050405020304" pitchFamily="18" charset="0"/>
                <a:cs typeface="Times New Roman" panose="02020603050405020304" pitchFamily="18" charset="0"/>
              </a:rPr>
              <a:t>inventory.cfg</a:t>
            </a:r>
            <a:endParaRPr lang="en-IN" sz="1600" kern="100" dirty="0">
              <a:solidFill>
                <a:schemeClr val="tx2"/>
              </a:solidFill>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Remote user for SSH connections.</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err="1">
                <a:solidFill>
                  <a:srgbClr val="569CD6"/>
                </a:solidFill>
                <a:effectLst/>
                <a:ea typeface="Times New Roman" panose="02020603050405020304" pitchFamily="18" charset="0"/>
                <a:cs typeface="Times New Roman" panose="02020603050405020304" pitchFamily="18" charset="0"/>
              </a:rPr>
              <a:t>remote_user</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chemeClr val="tx2"/>
                </a:solidFill>
                <a:effectLst/>
                <a:ea typeface="Times New Roman" panose="02020603050405020304" pitchFamily="18" charset="0"/>
                <a:cs typeface="Times New Roman" panose="02020603050405020304" pitchFamily="18" charset="0"/>
              </a:rPr>
              <a:t>= admin</a:t>
            </a:r>
            <a:endParaRPr lang="en-IN" sz="1600" kern="100" dirty="0">
              <a:solidFill>
                <a:schemeClr val="tx2"/>
              </a:solidFill>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Disable host key checking (for testing purposes only).</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err="1">
                <a:solidFill>
                  <a:srgbClr val="569CD6"/>
                </a:solidFill>
                <a:effectLst/>
                <a:ea typeface="Times New Roman" panose="02020603050405020304" pitchFamily="18" charset="0"/>
                <a:cs typeface="Times New Roman" panose="02020603050405020304" pitchFamily="18" charset="0"/>
              </a:rPr>
              <a:t>host_key_checking</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chemeClr val="tx2"/>
                </a:solidFill>
                <a:effectLst/>
                <a:ea typeface="Times New Roman" panose="02020603050405020304" pitchFamily="18" charset="0"/>
                <a:cs typeface="Times New Roman" panose="02020603050405020304" pitchFamily="18" charset="0"/>
              </a:rPr>
              <a:t>= False</a:t>
            </a:r>
          </a:p>
          <a:p>
            <a:pPr>
              <a:buNone/>
            </a:pPr>
            <a:r>
              <a:rPr lang="en-IN" sz="1600" kern="0" dirty="0">
                <a:solidFill>
                  <a:srgbClr val="569CD6"/>
                </a:solidFill>
                <a:cs typeface="Times New Roman" panose="02020603050405020304" pitchFamily="18" charset="0"/>
              </a:rPr>
              <a:t>fork </a:t>
            </a:r>
            <a:r>
              <a:rPr lang="en-IN" sz="1600" kern="0" dirty="0">
                <a:solidFill>
                  <a:schemeClr val="tx2"/>
                </a:solidFill>
                <a:effectLst/>
                <a:ea typeface="Calibri" panose="020F0502020204030204" pitchFamily="34" charset="0"/>
                <a:cs typeface="Times New Roman" panose="02020603050405020304" pitchFamily="18" charset="0"/>
              </a:rPr>
              <a:t>= 5</a:t>
            </a:r>
            <a:endParaRPr lang="en-IN" sz="1600" kern="100" dirty="0">
              <a:solidFill>
                <a:schemeClr val="tx2"/>
              </a:solidFill>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chemeClr val="accent5"/>
                </a:solidFill>
                <a:effectLst/>
                <a:ea typeface="Times New Roman" panose="02020603050405020304" pitchFamily="18" charset="0"/>
                <a:cs typeface="Times New Roman" panose="02020603050405020304" pitchFamily="18" charset="0"/>
              </a:rPr>
              <a:t>[</a:t>
            </a:r>
            <a:r>
              <a:rPr lang="en-IN" sz="1600" kern="0" dirty="0" err="1">
                <a:solidFill>
                  <a:schemeClr val="accent5"/>
                </a:solidFill>
                <a:effectLst/>
                <a:ea typeface="Times New Roman" panose="02020603050405020304" pitchFamily="18" charset="0"/>
                <a:cs typeface="Times New Roman" panose="02020603050405020304" pitchFamily="18" charset="0"/>
              </a:rPr>
              <a:t>privilege_escalation</a:t>
            </a:r>
            <a:r>
              <a:rPr lang="en-IN" sz="1600" kern="0" dirty="0">
                <a:solidFill>
                  <a:schemeClr val="accent5"/>
                </a:solidFill>
                <a:effectLst/>
                <a:ea typeface="Times New Roman" panose="02020603050405020304" pitchFamily="18" charset="0"/>
                <a:cs typeface="Times New Roman" panose="02020603050405020304" pitchFamily="18" charset="0"/>
              </a:rPr>
              <a:t>]</a:t>
            </a:r>
            <a:endParaRPr lang="en-IN" sz="1600" kern="100" dirty="0">
              <a:solidFill>
                <a:schemeClr val="accent5"/>
              </a:solidFill>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Enable privilege escalation (</a:t>
            </a:r>
            <a:r>
              <a:rPr lang="en-IN" sz="1600" kern="0" dirty="0" err="1">
                <a:solidFill>
                  <a:srgbClr val="6A9955"/>
                </a:solidFill>
                <a:effectLst/>
                <a:ea typeface="Times New Roman" panose="02020603050405020304" pitchFamily="18" charset="0"/>
                <a:cs typeface="Times New Roman" panose="02020603050405020304" pitchFamily="18" charset="0"/>
              </a:rPr>
              <a:t>sudo</a:t>
            </a:r>
            <a:r>
              <a:rPr lang="en-IN" sz="1600" kern="0" dirty="0">
                <a:solidFill>
                  <a:srgbClr val="6A9955"/>
                </a:solidFill>
                <a:effectLst/>
                <a:ea typeface="Times New Roman" panose="02020603050405020304" pitchFamily="18" charset="0"/>
                <a:cs typeface="Times New Roman" panose="02020603050405020304" pitchFamily="18" charset="0"/>
              </a:rPr>
              <a:t>).</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569CD6"/>
                </a:solidFill>
                <a:effectLst/>
                <a:ea typeface="Times New Roman" panose="02020603050405020304" pitchFamily="18" charset="0"/>
                <a:cs typeface="Times New Roman" panose="02020603050405020304" pitchFamily="18" charset="0"/>
              </a:rPr>
              <a:t>become</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chemeClr val="tx2"/>
                </a:solidFill>
                <a:effectLst/>
                <a:ea typeface="Times New Roman" panose="02020603050405020304" pitchFamily="18" charset="0"/>
                <a:cs typeface="Times New Roman" panose="02020603050405020304" pitchFamily="18" charset="0"/>
              </a:rPr>
              <a:t>= True</a:t>
            </a:r>
            <a:endParaRPr lang="en-IN" sz="1600" kern="100" dirty="0">
              <a:solidFill>
                <a:schemeClr val="tx2"/>
              </a:solidFill>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Method for privilege escalation.</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err="1">
                <a:solidFill>
                  <a:srgbClr val="569CD6"/>
                </a:solidFill>
                <a:effectLst/>
                <a:ea typeface="Times New Roman" panose="02020603050405020304" pitchFamily="18" charset="0"/>
                <a:cs typeface="Times New Roman" panose="02020603050405020304" pitchFamily="18" charset="0"/>
              </a:rPr>
              <a:t>become_method</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chemeClr val="tx2"/>
                </a:solidFill>
                <a:effectLst/>
                <a:ea typeface="Times New Roman" panose="02020603050405020304" pitchFamily="18" charset="0"/>
                <a:cs typeface="Times New Roman" panose="02020603050405020304" pitchFamily="18" charset="0"/>
              </a:rPr>
              <a:t>= </a:t>
            </a:r>
            <a:r>
              <a:rPr lang="en-IN" sz="1600" kern="0" dirty="0" err="1">
                <a:solidFill>
                  <a:schemeClr val="tx2"/>
                </a:solidFill>
                <a:effectLst/>
                <a:ea typeface="Times New Roman" panose="02020603050405020304" pitchFamily="18" charset="0"/>
                <a:cs typeface="Times New Roman" panose="02020603050405020304" pitchFamily="18" charset="0"/>
              </a:rPr>
              <a:t>sudo</a:t>
            </a:r>
            <a:endParaRPr lang="en-IN" sz="1600" kern="100" dirty="0">
              <a:solidFill>
                <a:schemeClr val="tx2"/>
              </a:solidFill>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User to become (root).</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err="1">
                <a:solidFill>
                  <a:srgbClr val="569CD6"/>
                </a:solidFill>
                <a:effectLst/>
                <a:ea typeface="Times New Roman" panose="02020603050405020304" pitchFamily="18" charset="0"/>
                <a:cs typeface="Times New Roman" panose="02020603050405020304" pitchFamily="18" charset="0"/>
              </a:rPr>
              <a:t>become_user</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chemeClr val="tx2"/>
                </a:solidFill>
                <a:effectLst/>
                <a:ea typeface="Times New Roman" panose="02020603050405020304" pitchFamily="18" charset="0"/>
                <a:cs typeface="Times New Roman" panose="02020603050405020304" pitchFamily="18" charset="0"/>
              </a:rPr>
              <a:t>= root</a:t>
            </a:r>
            <a:endParaRPr lang="en-IN" sz="1600" kern="100" dirty="0">
              <a:solidFill>
                <a:schemeClr val="tx2"/>
              </a:solidFill>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endParaRPr lang="en-IN" sz="1600" kern="100" dirty="0">
              <a:effectLst/>
              <a:ea typeface="Calibri" panose="020F0502020204030204" pitchFamily="34" charset="0"/>
              <a:cs typeface="Times New Roman" panose="02020603050405020304" pitchFamily="18" charset="0"/>
            </a:endParaRPr>
          </a:p>
          <a:p>
            <a:r>
              <a:rPr lang="en-IN" sz="1600" kern="0" dirty="0">
                <a:solidFill>
                  <a:srgbClr val="000000"/>
                </a:solidFill>
                <a:effectLst/>
                <a:ea typeface="Times New Roman" panose="02020603050405020304" pitchFamily="18" charset="0"/>
                <a:cs typeface="Menlo" panose="020B0609030804020204" pitchFamily="49" charset="0"/>
              </a:rPr>
              <a:t> </a:t>
            </a:r>
            <a:endParaRPr lang="en-IN" sz="1600" kern="100" dirty="0">
              <a:effectLst/>
              <a:ea typeface="Calibri" panose="020F0502020204030204" pitchFamily="34" charset="0"/>
              <a:cs typeface="Times New Roman" panose="02020603050405020304" pitchFamily="18" charset="0"/>
            </a:endParaRPr>
          </a:p>
          <a:p>
            <a:endParaRPr lang="en-US" sz="1600" dirty="0"/>
          </a:p>
        </p:txBody>
      </p:sp>
      <p:sp>
        <p:nvSpPr>
          <p:cNvPr id="14" name="Content Placeholder 13">
            <a:extLst>
              <a:ext uri="{FF2B5EF4-FFF2-40B4-BE49-F238E27FC236}">
                <a16:creationId xmlns:a16="http://schemas.microsoft.com/office/drawing/2014/main" id="{BD34F255-B85C-525D-1172-1C6D6B8C643B}"/>
              </a:ext>
            </a:extLst>
          </p:cNvPr>
          <p:cNvSpPr>
            <a:spLocks noGrp="1"/>
          </p:cNvSpPr>
          <p:nvPr>
            <p:ph sz="quarter" idx="15"/>
          </p:nvPr>
        </p:nvSpPr>
        <p:spPr/>
        <p:txBody>
          <a:bodyPr/>
          <a:lstStyle/>
          <a:p>
            <a:pPr>
              <a:buNone/>
            </a:pPr>
            <a:r>
              <a:rPr lang="en-IN" sz="1600" kern="0" dirty="0">
                <a:solidFill>
                  <a:schemeClr val="accent5"/>
                </a:solidFill>
                <a:effectLst/>
                <a:ea typeface="Times New Roman" panose="02020603050405020304" pitchFamily="18" charset="0"/>
                <a:cs typeface="Times New Roman" panose="02020603050405020304" pitchFamily="18" charset="0"/>
              </a:rPr>
              <a:t>[</a:t>
            </a:r>
            <a:r>
              <a:rPr lang="en-IN" sz="1600" kern="0" dirty="0" err="1">
                <a:solidFill>
                  <a:schemeClr val="accent5"/>
                </a:solidFill>
                <a:effectLst/>
                <a:ea typeface="Times New Roman" panose="02020603050405020304" pitchFamily="18" charset="0"/>
                <a:cs typeface="Times New Roman" panose="02020603050405020304" pitchFamily="18" charset="0"/>
              </a:rPr>
              <a:t>ssh_connection</a:t>
            </a:r>
            <a:r>
              <a:rPr lang="en-IN" sz="1600" kern="0" dirty="0">
                <a:solidFill>
                  <a:schemeClr val="accent5"/>
                </a:solidFill>
                <a:effectLst/>
                <a:ea typeface="Times New Roman" panose="02020603050405020304" pitchFamily="18" charset="0"/>
                <a:cs typeface="Times New Roman" panose="02020603050405020304" pitchFamily="18" charset="0"/>
              </a:rPr>
              <a:t>]</a:t>
            </a:r>
            <a:endParaRPr lang="en-IN" sz="1600" kern="100" dirty="0">
              <a:solidFill>
                <a:schemeClr val="accent5"/>
              </a:solidFill>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Enable SSH connection multiplexing for faster connections.</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a:t>
            </a:r>
            <a:r>
              <a:rPr lang="en-IN" sz="1600" kern="0" dirty="0" err="1">
                <a:solidFill>
                  <a:srgbClr val="6A9955"/>
                </a:solidFill>
                <a:effectLst/>
                <a:ea typeface="Times New Roman" panose="02020603050405020304" pitchFamily="18" charset="0"/>
                <a:cs typeface="Times New Roman" panose="02020603050405020304" pitchFamily="18" charset="0"/>
              </a:rPr>
              <a:t>ControlMaster</a:t>
            </a:r>
            <a:r>
              <a:rPr lang="en-IN" sz="1600" kern="0" dirty="0">
                <a:solidFill>
                  <a:srgbClr val="6A9955"/>
                </a:solidFill>
                <a:effectLst/>
                <a:ea typeface="Times New Roman" panose="02020603050405020304" pitchFamily="18" charset="0"/>
                <a:cs typeface="Times New Roman" panose="02020603050405020304" pitchFamily="18" charset="0"/>
              </a:rPr>
              <a:t>=auto: Reuse existing connections if available, otherwise create a new one.</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a:t>
            </a:r>
            <a:r>
              <a:rPr lang="en-IN" sz="1600" kern="0" dirty="0" err="1">
                <a:solidFill>
                  <a:srgbClr val="6A9955"/>
                </a:solidFill>
                <a:effectLst/>
                <a:ea typeface="Times New Roman" panose="02020603050405020304" pitchFamily="18" charset="0"/>
                <a:cs typeface="Times New Roman" panose="02020603050405020304" pitchFamily="18" charset="0"/>
              </a:rPr>
              <a:t>ControlPersist</a:t>
            </a:r>
            <a:r>
              <a:rPr lang="en-IN" sz="1600" kern="0" dirty="0">
                <a:solidFill>
                  <a:srgbClr val="6A9955"/>
                </a:solidFill>
                <a:effectLst/>
                <a:ea typeface="Times New Roman" panose="02020603050405020304" pitchFamily="18" charset="0"/>
                <a:cs typeface="Times New Roman" panose="02020603050405020304" pitchFamily="18" charset="0"/>
              </a:rPr>
              <a:t>=60s: Keep master connection alive for 60s after the last client disconnects.</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err="1">
                <a:solidFill>
                  <a:srgbClr val="569CD6"/>
                </a:solidFill>
                <a:effectLst/>
                <a:ea typeface="Times New Roman" panose="02020603050405020304" pitchFamily="18" charset="0"/>
                <a:cs typeface="Times New Roman" panose="02020603050405020304" pitchFamily="18" charset="0"/>
              </a:rPr>
              <a:t>ssh_args</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chemeClr val="tx2"/>
                </a:solidFill>
                <a:effectLst/>
                <a:ea typeface="Times New Roman" panose="02020603050405020304" pitchFamily="18" charset="0"/>
                <a:cs typeface="Times New Roman" panose="02020603050405020304" pitchFamily="18" charset="0"/>
              </a:rPr>
              <a:t>= -o</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err="1">
                <a:solidFill>
                  <a:srgbClr val="569CD6"/>
                </a:solidFill>
                <a:effectLst/>
                <a:ea typeface="Times New Roman" panose="02020603050405020304" pitchFamily="18" charset="0"/>
                <a:cs typeface="Times New Roman" panose="02020603050405020304" pitchFamily="18" charset="0"/>
              </a:rPr>
              <a:t>ControlMaster</a:t>
            </a:r>
            <a:r>
              <a:rPr lang="en-IN" sz="1600" kern="0" dirty="0">
                <a:solidFill>
                  <a:schemeClr val="tx2"/>
                </a:solidFill>
                <a:effectLst/>
                <a:ea typeface="Times New Roman" panose="02020603050405020304" pitchFamily="18" charset="0"/>
                <a:cs typeface="Times New Roman" panose="02020603050405020304" pitchFamily="18" charset="0"/>
              </a:rPr>
              <a:t>=auto -o </a:t>
            </a:r>
            <a:r>
              <a:rPr lang="en-IN" sz="1600" kern="0" dirty="0" err="1">
                <a:solidFill>
                  <a:srgbClr val="569CD6"/>
                </a:solidFill>
                <a:effectLst/>
                <a:ea typeface="Times New Roman" panose="02020603050405020304" pitchFamily="18" charset="0"/>
                <a:cs typeface="Times New Roman" panose="02020603050405020304" pitchFamily="18" charset="0"/>
              </a:rPr>
              <a:t>ControlPersist</a:t>
            </a:r>
            <a:r>
              <a:rPr lang="en-IN" sz="1600" kern="0" dirty="0">
                <a:solidFill>
                  <a:schemeClr val="tx2"/>
                </a:solidFill>
                <a:effectLst/>
                <a:ea typeface="Times New Roman" panose="02020603050405020304" pitchFamily="18" charset="0"/>
                <a:cs typeface="Times New Roman" panose="02020603050405020304" pitchFamily="18" charset="0"/>
              </a:rPr>
              <a:t>=60s</a:t>
            </a:r>
            <a:endParaRPr lang="en-IN" sz="1600" kern="100" dirty="0">
              <a:solidFill>
                <a:schemeClr val="tx2"/>
              </a:solidFill>
              <a:effectLst/>
              <a:ea typeface="Calibri" panose="020F0502020204030204" pitchFamily="34" charset="0"/>
              <a:cs typeface="Times New Roman" panose="02020603050405020304" pitchFamily="18" charset="0"/>
            </a:endParaRPr>
          </a:p>
          <a:p>
            <a:pPr>
              <a:buNone/>
            </a:pPr>
            <a:r>
              <a:rPr lang="en-IN" sz="1600" kern="0" dirty="0">
                <a:solidFill>
                  <a:srgbClr val="D4D4D4"/>
                </a:solidFill>
                <a:effectLst/>
                <a:ea typeface="Times New Roman" panose="02020603050405020304" pitchFamily="18" charset="0"/>
                <a:cs typeface="Times New Roman" panose="02020603050405020304" pitchFamily="18" charset="0"/>
              </a:rPr>
              <a:t> </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a:solidFill>
                  <a:schemeClr val="accent5"/>
                </a:solidFill>
                <a:effectLst/>
                <a:ea typeface="Times New Roman" panose="02020603050405020304" pitchFamily="18" charset="0"/>
                <a:cs typeface="Times New Roman" panose="02020603050405020304" pitchFamily="18" charset="0"/>
              </a:rPr>
              <a:t>[logging]</a:t>
            </a:r>
            <a:endParaRPr lang="en-IN" sz="1600" kern="100" dirty="0">
              <a:solidFill>
                <a:schemeClr val="accent5"/>
              </a:solidFill>
              <a:effectLst/>
              <a:ea typeface="Calibri" panose="020F0502020204030204" pitchFamily="34" charset="0"/>
              <a:cs typeface="Times New Roman" panose="02020603050405020304" pitchFamily="18" charset="0"/>
            </a:endParaRPr>
          </a:p>
          <a:p>
            <a:pPr>
              <a:buNone/>
            </a:pPr>
            <a:r>
              <a:rPr lang="en-IN" sz="1600" kern="0" dirty="0">
                <a:solidFill>
                  <a:srgbClr val="6A9955"/>
                </a:solidFill>
                <a:effectLst/>
                <a:ea typeface="Times New Roman" panose="02020603050405020304" pitchFamily="18" charset="0"/>
                <a:cs typeface="Times New Roman" panose="02020603050405020304" pitchFamily="18" charset="0"/>
              </a:rPr>
              <a:t># Log file path.</a:t>
            </a:r>
            <a:endParaRPr lang="en-IN" sz="1600" kern="100" dirty="0">
              <a:effectLst/>
              <a:ea typeface="Calibri" panose="020F0502020204030204" pitchFamily="34" charset="0"/>
              <a:cs typeface="Times New Roman" panose="02020603050405020304" pitchFamily="18" charset="0"/>
            </a:endParaRPr>
          </a:p>
          <a:p>
            <a:pPr>
              <a:buNone/>
            </a:pPr>
            <a:r>
              <a:rPr lang="en-IN" sz="1600" kern="0" dirty="0" err="1">
                <a:solidFill>
                  <a:srgbClr val="569CD6"/>
                </a:solidFill>
                <a:effectLst/>
                <a:ea typeface="Times New Roman" panose="02020603050405020304" pitchFamily="18" charset="0"/>
                <a:cs typeface="Times New Roman" panose="02020603050405020304" pitchFamily="18" charset="0"/>
              </a:rPr>
              <a:t>log_path</a:t>
            </a:r>
            <a:r>
              <a:rPr lang="en-IN" sz="1600" kern="0" dirty="0">
                <a:solidFill>
                  <a:srgbClr val="D4D4D4"/>
                </a:solidFill>
                <a:effectLst/>
                <a:ea typeface="Times New Roman" panose="02020603050405020304" pitchFamily="18" charset="0"/>
                <a:cs typeface="Times New Roman" panose="02020603050405020304" pitchFamily="18" charset="0"/>
              </a:rPr>
              <a:t> </a:t>
            </a:r>
            <a:r>
              <a:rPr lang="en-IN" sz="1600" kern="0" dirty="0">
                <a:solidFill>
                  <a:schemeClr val="tx2"/>
                </a:solidFill>
                <a:effectLst/>
                <a:ea typeface="Times New Roman" panose="02020603050405020304" pitchFamily="18" charset="0"/>
                <a:cs typeface="Times New Roman" panose="02020603050405020304" pitchFamily="18" charset="0"/>
              </a:rPr>
              <a:t>= /var/log/</a:t>
            </a:r>
            <a:r>
              <a:rPr lang="en-IN" sz="1600" kern="0" dirty="0" err="1">
                <a:solidFill>
                  <a:schemeClr val="tx2"/>
                </a:solidFill>
                <a:effectLst/>
                <a:ea typeface="Times New Roman" panose="02020603050405020304" pitchFamily="18" charset="0"/>
                <a:cs typeface="Times New Roman" panose="02020603050405020304" pitchFamily="18" charset="0"/>
              </a:rPr>
              <a:t>ansible.log</a:t>
            </a:r>
            <a:endParaRPr lang="en-IN" sz="1600" kern="100" dirty="0">
              <a:solidFill>
                <a:schemeClr val="tx2"/>
              </a:solidFill>
              <a:effectLst/>
              <a:ea typeface="Calibri" panose="020F0502020204030204" pitchFamily="34" charset="0"/>
              <a:cs typeface="Times New Roman" panose="02020603050405020304" pitchFamily="18" charset="0"/>
            </a:endParaRPr>
          </a:p>
          <a:p>
            <a:endParaRPr lang="en-US" sz="1600" dirty="0"/>
          </a:p>
        </p:txBody>
      </p:sp>
      <p:sp>
        <p:nvSpPr>
          <p:cNvPr id="13" name="Title 12">
            <a:extLst>
              <a:ext uri="{FF2B5EF4-FFF2-40B4-BE49-F238E27FC236}">
                <a16:creationId xmlns:a16="http://schemas.microsoft.com/office/drawing/2014/main" id="{CD36B84E-CB65-66CF-9ECF-30A008B56665}"/>
              </a:ext>
            </a:extLst>
          </p:cNvPr>
          <p:cNvSpPr>
            <a:spLocks noGrp="1"/>
          </p:cNvSpPr>
          <p:nvPr>
            <p:ph type="title"/>
          </p:nvPr>
        </p:nvSpPr>
        <p:spPr/>
        <p:txBody>
          <a:bodyPr/>
          <a:lstStyle/>
          <a:p>
            <a:r>
              <a:rPr lang="en-US" dirty="0"/>
              <a:t>Ansible – Configuration File – Common Sections</a:t>
            </a:r>
          </a:p>
        </p:txBody>
      </p:sp>
    </p:spTree>
    <p:extLst>
      <p:ext uri="{BB962C8B-B14F-4D97-AF65-F5344CB8AC3E}">
        <p14:creationId xmlns:p14="http://schemas.microsoft.com/office/powerpoint/2010/main" val="2075920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E6424E-ABC8-DBA7-F8C7-06EC54CA9A10}"/>
              </a:ext>
            </a:extLst>
          </p:cNvPr>
          <p:cNvSpPr>
            <a:spLocks noGrp="1"/>
          </p:cNvSpPr>
          <p:nvPr>
            <p:ph sz="quarter" idx="14"/>
          </p:nvPr>
        </p:nvSpPr>
        <p:spPr/>
        <p:txBody>
          <a:bodyPr/>
          <a:lstStyle/>
          <a:p>
            <a:pPr>
              <a:spcBef>
                <a:spcPts val="600"/>
              </a:spcBef>
              <a:buNone/>
            </a:pPr>
            <a:r>
              <a:rPr lang="en-IN" sz="1600" b="1" u="sng" kern="1200" dirty="0">
                <a:solidFill>
                  <a:srgbClr val="312D2A"/>
                </a:solidFill>
                <a:effectLst/>
                <a:ea typeface="+mn-ea"/>
                <a:cs typeface="Oracle Sans Tab" panose="020B0503020204020204" pitchFamily="34" charset="0"/>
              </a:rPr>
              <a:t>Inventory File (</a:t>
            </a:r>
            <a:r>
              <a:rPr lang="en-IN" sz="1600" b="1" u="sng" kern="1200" dirty="0" err="1">
                <a:solidFill>
                  <a:srgbClr val="312D2A"/>
                </a:solidFill>
                <a:effectLst/>
                <a:ea typeface="+mn-ea"/>
                <a:cs typeface="Oracle Sans Tab" panose="020B0503020204020204" pitchFamily="34" charset="0"/>
              </a:rPr>
              <a:t>inventory.ini</a:t>
            </a:r>
            <a:r>
              <a:rPr lang="en-IN" sz="1600" b="1" u="sng" kern="1200" dirty="0">
                <a:solidFill>
                  <a:srgbClr val="312D2A"/>
                </a:solidFill>
                <a:effectLst/>
                <a:ea typeface="+mn-ea"/>
                <a:cs typeface="Oracle Sans Tab" panose="020B0503020204020204" pitchFamily="34" charset="0"/>
              </a:rPr>
              <a:t>)</a:t>
            </a:r>
            <a:br>
              <a:rPr lang="en-IN" sz="1600" kern="1200" dirty="0">
                <a:solidFill>
                  <a:srgbClr val="312D2A"/>
                </a:solidFill>
                <a:effectLst/>
                <a:ea typeface="+mn-ea"/>
                <a:cs typeface="Oracle Sans Tab" panose="020B0503020204020204" pitchFamily="34" charset="0"/>
              </a:rPr>
            </a:br>
            <a:r>
              <a:rPr lang="en-IN" sz="1600" kern="1200" dirty="0">
                <a:solidFill>
                  <a:srgbClr val="D4D4D4"/>
                </a:solidFill>
                <a:effectLst/>
                <a:ea typeface="+mn-ea"/>
                <a:cs typeface="Oracle Sans Tab" panose="020B0503020204020204" pitchFamily="34" charset="0"/>
              </a:rPr>
              <a:t>[</a:t>
            </a:r>
            <a:r>
              <a:rPr lang="en-IN" sz="1600" kern="1200" dirty="0">
                <a:solidFill>
                  <a:srgbClr val="CE9178"/>
                </a:solidFill>
                <a:effectLst/>
                <a:ea typeface="+mn-ea"/>
                <a:cs typeface="Oracle Sans Tab" panose="020B0503020204020204" pitchFamily="34" charset="0"/>
              </a:rPr>
              <a:t>web</a:t>
            </a:r>
            <a:r>
              <a:rPr lang="en-IN" sz="1600" kern="1200" dirty="0">
                <a:solidFill>
                  <a:srgbClr val="D4D4D4"/>
                </a:solidFill>
                <a:effectLst/>
                <a:ea typeface="+mn-ea"/>
                <a:cs typeface="Oracle Sans Tab" panose="020B0503020204020204" pitchFamily="34" charset="0"/>
              </a:rPr>
              <a:t>]</a:t>
            </a:r>
            <a:endParaRPr lang="en-IN" sz="1600" dirty="0">
              <a:effectLst/>
              <a:ea typeface="Times New Roman" panose="02020603050405020304" pitchFamily="18" charset="0"/>
            </a:endParaRPr>
          </a:p>
          <a:p>
            <a:pPr>
              <a:spcBef>
                <a:spcPts val="600"/>
              </a:spcBef>
              <a:buNone/>
            </a:pPr>
            <a:r>
              <a:rPr lang="en-IN" sz="1600" kern="1200" dirty="0">
                <a:solidFill>
                  <a:srgbClr val="CE9178"/>
                </a:solidFill>
                <a:effectLst/>
                <a:ea typeface="+mn-ea"/>
                <a:cs typeface="Oracle Sans Tab" panose="020B0503020204020204" pitchFamily="34" charset="0"/>
              </a:rPr>
              <a:t>10.22.0.11</a:t>
            </a:r>
            <a:r>
              <a:rPr lang="en-IN" sz="1600" kern="1200" dirty="0">
                <a:solidFill>
                  <a:srgbClr val="D4D4D4"/>
                </a:solidFill>
                <a:effectLst/>
                <a:ea typeface="+mn-ea"/>
                <a:cs typeface="Oracle Sans Tab" panose="020B0503020204020204" pitchFamily="34" charset="0"/>
              </a:rPr>
              <a:t> </a:t>
            </a:r>
            <a:r>
              <a:rPr lang="en-IN" sz="1600" kern="1200" dirty="0">
                <a:solidFill>
                  <a:srgbClr val="6A9955"/>
                </a:solidFill>
                <a:effectLst/>
                <a:ea typeface="+mn-ea"/>
                <a:cs typeface="Oracle Sans Tab" panose="020B0503020204020204" pitchFamily="34" charset="0"/>
              </a:rPr>
              <a:t># Replace with your server IP</a:t>
            </a:r>
            <a:endParaRPr lang="en-IN" sz="1600" dirty="0">
              <a:effectLst/>
              <a:ea typeface="Times New Roman" panose="02020603050405020304" pitchFamily="18" charset="0"/>
            </a:endParaRPr>
          </a:p>
          <a:p>
            <a:pPr>
              <a:spcBef>
                <a:spcPts val="600"/>
              </a:spcBef>
              <a:buNone/>
            </a:pPr>
            <a:r>
              <a:rPr lang="en-US" sz="1600" b="1" u="sng" kern="1200" dirty="0" err="1">
                <a:solidFill>
                  <a:srgbClr val="312D2A"/>
                </a:solidFill>
                <a:effectLst/>
                <a:ea typeface="+mn-ea"/>
                <a:cs typeface="Oracle Sans Tab" panose="020B0503020204020204" pitchFamily="34" charset="0"/>
              </a:rPr>
              <a:t>Ansible.cfg</a:t>
            </a:r>
            <a:endParaRPr lang="en-IN" sz="1600" b="1" u="sng" dirty="0">
              <a:effectLst/>
              <a:ea typeface="Times New Roman" panose="02020603050405020304" pitchFamily="18" charset="0"/>
            </a:endParaRPr>
          </a:p>
          <a:p>
            <a:pPr>
              <a:spcBef>
                <a:spcPts val="600"/>
              </a:spcBef>
              <a:buNone/>
            </a:pPr>
            <a:r>
              <a:rPr lang="en-IN" sz="1600" kern="1200" dirty="0">
                <a:solidFill>
                  <a:srgbClr val="569CD6"/>
                </a:solidFill>
                <a:effectLst/>
                <a:ea typeface="+mn-ea"/>
                <a:cs typeface="Oracle Sans Tab" panose="020B0503020204020204" pitchFamily="34" charset="0"/>
              </a:rPr>
              <a:t>[defaults]</a:t>
            </a:r>
            <a:endParaRPr lang="en-IN" sz="1600" dirty="0">
              <a:effectLst/>
              <a:ea typeface="Times New Roman" panose="02020603050405020304" pitchFamily="18" charset="0"/>
            </a:endParaRPr>
          </a:p>
          <a:p>
            <a:pPr>
              <a:spcBef>
                <a:spcPts val="600"/>
              </a:spcBef>
              <a:buNone/>
            </a:pPr>
            <a:r>
              <a:rPr lang="en-IN" sz="1600" kern="1200" dirty="0">
                <a:solidFill>
                  <a:srgbClr val="569CD6"/>
                </a:solidFill>
                <a:effectLst/>
                <a:ea typeface="+mn-ea"/>
                <a:cs typeface="Oracle Sans Tab" panose="020B0503020204020204" pitchFamily="34" charset="0"/>
              </a:rPr>
              <a:t>inventory = ./</a:t>
            </a:r>
            <a:r>
              <a:rPr lang="en-IN" sz="1600" kern="1200" dirty="0" err="1">
                <a:solidFill>
                  <a:srgbClr val="569CD6"/>
                </a:solidFill>
                <a:effectLst/>
                <a:ea typeface="+mn-ea"/>
                <a:cs typeface="Oracle Sans Tab" panose="020B0503020204020204" pitchFamily="34" charset="0"/>
              </a:rPr>
              <a:t>inventory.ini</a:t>
            </a:r>
            <a:endParaRPr lang="en-IN" sz="1600" dirty="0">
              <a:effectLst/>
              <a:ea typeface="Times New Roman" panose="02020603050405020304" pitchFamily="18" charset="0"/>
            </a:endParaRPr>
          </a:p>
          <a:p>
            <a:pPr>
              <a:spcBef>
                <a:spcPts val="600"/>
              </a:spcBef>
              <a:buNone/>
            </a:pPr>
            <a:r>
              <a:rPr lang="en-IN" sz="1600" kern="1200" dirty="0" err="1">
                <a:solidFill>
                  <a:srgbClr val="569CD6"/>
                </a:solidFill>
                <a:effectLst/>
                <a:ea typeface="+mn-ea"/>
                <a:cs typeface="Oracle Sans Tab" panose="020B0503020204020204" pitchFamily="34" charset="0"/>
              </a:rPr>
              <a:t>host_key_checking</a:t>
            </a:r>
            <a:r>
              <a:rPr lang="en-IN" sz="1600" kern="1200" dirty="0">
                <a:solidFill>
                  <a:srgbClr val="569CD6"/>
                </a:solidFill>
                <a:effectLst/>
                <a:ea typeface="+mn-ea"/>
                <a:cs typeface="Oracle Sans Tab" panose="020B0503020204020204" pitchFamily="34" charset="0"/>
              </a:rPr>
              <a:t> = False</a:t>
            </a:r>
            <a:endParaRPr lang="en-IN" sz="1600" dirty="0">
              <a:effectLst/>
              <a:ea typeface="Times New Roman" panose="02020603050405020304" pitchFamily="18" charset="0"/>
            </a:endParaRPr>
          </a:p>
          <a:p>
            <a:pPr>
              <a:spcBef>
                <a:spcPts val="600"/>
              </a:spcBef>
              <a:buNone/>
            </a:pPr>
            <a:br>
              <a:rPr lang="en-IN" sz="1600" kern="1200" dirty="0">
                <a:solidFill>
                  <a:srgbClr val="569CD6"/>
                </a:solidFill>
                <a:effectLst/>
                <a:ea typeface="+mn-ea"/>
                <a:cs typeface="Oracle Sans Tab" panose="020B0503020204020204" pitchFamily="34" charset="0"/>
              </a:rPr>
            </a:br>
            <a:r>
              <a:rPr lang="en-IN" sz="1600" kern="1200" dirty="0">
                <a:solidFill>
                  <a:srgbClr val="569CD6"/>
                </a:solidFill>
                <a:effectLst/>
                <a:ea typeface="+mn-ea"/>
                <a:cs typeface="Oracle Sans Tab" panose="020B0503020204020204" pitchFamily="34" charset="0"/>
              </a:rPr>
              <a:t>[</a:t>
            </a:r>
            <a:r>
              <a:rPr lang="en-IN" sz="1600" kern="1200" dirty="0" err="1">
                <a:solidFill>
                  <a:srgbClr val="569CD6"/>
                </a:solidFill>
                <a:effectLst/>
                <a:ea typeface="+mn-ea"/>
                <a:cs typeface="Oracle Sans Tab" panose="020B0503020204020204" pitchFamily="34" charset="0"/>
              </a:rPr>
              <a:t>privilege_escalation</a:t>
            </a:r>
            <a:r>
              <a:rPr lang="en-IN" sz="1600" kern="1200" dirty="0">
                <a:solidFill>
                  <a:srgbClr val="569CD6"/>
                </a:solidFill>
                <a:effectLst/>
                <a:ea typeface="+mn-ea"/>
                <a:cs typeface="Oracle Sans Tab" panose="020B0503020204020204" pitchFamily="34" charset="0"/>
              </a:rPr>
              <a:t>]</a:t>
            </a:r>
            <a:endParaRPr lang="en-IN" sz="1600" dirty="0">
              <a:effectLst/>
              <a:ea typeface="Times New Roman" panose="02020603050405020304" pitchFamily="18" charset="0"/>
            </a:endParaRPr>
          </a:p>
          <a:p>
            <a:pPr>
              <a:spcBef>
                <a:spcPts val="600"/>
              </a:spcBef>
              <a:buNone/>
            </a:pPr>
            <a:r>
              <a:rPr lang="en-IN" sz="1600" kern="1200" dirty="0">
                <a:solidFill>
                  <a:srgbClr val="569CD6"/>
                </a:solidFill>
                <a:effectLst/>
                <a:ea typeface="+mn-ea"/>
                <a:cs typeface="Oracle Sans Tab" panose="020B0503020204020204" pitchFamily="34" charset="0"/>
              </a:rPr>
              <a:t>become = True</a:t>
            </a:r>
            <a:endParaRPr lang="en-IN" sz="1600" dirty="0">
              <a:effectLst/>
              <a:ea typeface="Times New Roman" panose="02020603050405020304" pitchFamily="18" charset="0"/>
            </a:endParaRPr>
          </a:p>
          <a:p>
            <a:pPr>
              <a:spcBef>
                <a:spcPts val="600"/>
              </a:spcBef>
              <a:buNone/>
            </a:pPr>
            <a:r>
              <a:rPr lang="en-US" sz="1600" b="1" u="sng" kern="1200" dirty="0">
                <a:solidFill>
                  <a:srgbClr val="312D2A"/>
                </a:solidFill>
                <a:effectLst/>
                <a:ea typeface="+mn-ea"/>
                <a:cs typeface="Oracle Sans Tab" panose="020B0503020204020204" pitchFamily="34" charset="0"/>
              </a:rPr>
              <a:t>Ansible Commands</a:t>
            </a:r>
            <a:endParaRPr lang="en-IN" sz="1600" b="1" u="sng" dirty="0">
              <a:effectLst/>
              <a:ea typeface="Times New Roman" panose="02020603050405020304" pitchFamily="18" charset="0"/>
            </a:endParaRPr>
          </a:p>
          <a:p>
            <a:pPr>
              <a:spcBef>
                <a:spcPts val="600"/>
              </a:spcBef>
              <a:buNone/>
            </a:pPr>
            <a:r>
              <a:rPr lang="en-IN" sz="1600" kern="1200" dirty="0">
                <a:solidFill>
                  <a:srgbClr val="6A9955"/>
                </a:solidFill>
                <a:effectLst/>
                <a:ea typeface="+mn-ea"/>
                <a:cs typeface="Oracle Sans Tab" panose="020B0503020204020204" pitchFamily="34" charset="0"/>
              </a:rPr>
              <a:t># Run </a:t>
            </a:r>
            <a:r>
              <a:rPr lang="en-IN" sz="1600" kern="1200" dirty="0" err="1">
                <a:solidFill>
                  <a:srgbClr val="6A9955"/>
                </a:solidFill>
                <a:effectLst/>
                <a:ea typeface="+mn-ea"/>
                <a:cs typeface="Oracle Sans Tab" panose="020B0503020204020204" pitchFamily="34" charset="0"/>
              </a:rPr>
              <a:t>PLaybook</a:t>
            </a:r>
            <a:endParaRPr lang="en-IN" sz="1600" dirty="0">
              <a:effectLst/>
              <a:ea typeface="Times New Roman" panose="02020603050405020304" pitchFamily="18" charset="0"/>
            </a:endParaRPr>
          </a:p>
          <a:p>
            <a:pPr>
              <a:spcBef>
                <a:spcPts val="600"/>
              </a:spcBef>
              <a:buNone/>
            </a:pPr>
            <a:r>
              <a:rPr lang="en-IN" sz="1600" kern="1200" dirty="0">
                <a:solidFill>
                  <a:srgbClr val="569CD6"/>
                </a:solidFill>
                <a:effectLst/>
                <a:ea typeface="+mn-ea"/>
                <a:cs typeface="Oracle Sans Tab" panose="020B0503020204020204" pitchFamily="34" charset="0"/>
              </a:rPr>
              <a:t>ansible-playbook </a:t>
            </a:r>
            <a:r>
              <a:rPr lang="en-IN" sz="1600" kern="1200" dirty="0" err="1">
                <a:solidFill>
                  <a:srgbClr val="569CD6"/>
                </a:solidFill>
                <a:effectLst/>
                <a:ea typeface="+mn-ea"/>
                <a:cs typeface="Oracle Sans Tab" panose="020B0503020204020204" pitchFamily="34" charset="0"/>
              </a:rPr>
              <a:t>nginx_install.yml</a:t>
            </a:r>
            <a:br>
              <a:rPr lang="en-IN" sz="1600" kern="1200" dirty="0">
                <a:solidFill>
                  <a:srgbClr val="D4D4D4"/>
                </a:solidFill>
                <a:effectLst/>
                <a:ea typeface="+mn-ea"/>
                <a:cs typeface="Oracle Sans Tab" panose="020B0503020204020204" pitchFamily="34" charset="0"/>
              </a:rPr>
            </a:br>
            <a:r>
              <a:rPr lang="en-IN" sz="1600" kern="1200" dirty="0">
                <a:solidFill>
                  <a:srgbClr val="6A9955"/>
                </a:solidFill>
                <a:effectLst/>
                <a:ea typeface="+mn-ea"/>
                <a:cs typeface="Oracle Sans Tab" panose="020B0503020204020204" pitchFamily="34" charset="0"/>
              </a:rPr>
              <a:t># Check active </a:t>
            </a:r>
            <a:r>
              <a:rPr lang="en-IN" sz="1600" kern="1200" dirty="0" err="1">
                <a:solidFill>
                  <a:srgbClr val="6A9955"/>
                </a:solidFill>
                <a:effectLst/>
                <a:ea typeface="+mn-ea"/>
                <a:cs typeface="Oracle Sans Tab" panose="020B0503020204020204" pitchFamily="34" charset="0"/>
              </a:rPr>
              <a:t>ansible.cfg</a:t>
            </a:r>
            <a:endParaRPr lang="en-IN" sz="1600" dirty="0">
              <a:effectLst/>
              <a:ea typeface="Times New Roman" panose="02020603050405020304" pitchFamily="18" charset="0"/>
            </a:endParaRPr>
          </a:p>
          <a:p>
            <a:pPr>
              <a:spcBef>
                <a:spcPts val="600"/>
              </a:spcBef>
              <a:buNone/>
            </a:pPr>
            <a:r>
              <a:rPr lang="en-IN" sz="1600" kern="1200" dirty="0">
                <a:solidFill>
                  <a:srgbClr val="569CD6"/>
                </a:solidFill>
                <a:effectLst/>
                <a:ea typeface="+mn-ea"/>
                <a:cs typeface="Oracle Sans Tab" panose="020B0503020204020204" pitchFamily="34" charset="0"/>
              </a:rPr>
              <a:t>ansible --version | grep "config file"</a:t>
            </a:r>
            <a:br>
              <a:rPr lang="en-IN" sz="1600" kern="1200" dirty="0">
                <a:solidFill>
                  <a:srgbClr val="D4D4D4"/>
                </a:solidFill>
                <a:effectLst/>
                <a:ea typeface="+mn-ea"/>
                <a:cs typeface="Oracle Sans Tab" panose="020B0503020204020204" pitchFamily="34" charset="0"/>
              </a:rPr>
            </a:br>
            <a:r>
              <a:rPr lang="en-IN" sz="1600" kern="1200" dirty="0">
                <a:solidFill>
                  <a:srgbClr val="6A9955"/>
                </a:solidFill>
                <a:effectLst/>
                <a:ea typeface="+mn-ea"/>
                <a:cs typeface="Oracle Sans Tab" panose="020B0503020204020204" pitchFamily="34" charset="0"/>
              </a:rPr>
              <a:t># Show inventory configuration</a:t>
            </a:r>
            <a:endParaRPr lang="en-IN" sz="1600" dirty="0">
              <a:effectLst/>
              <a:ea typeface="Times New Roman" panose="02020603050405020304" pitchFamily="18" charset="0"/>
            </a:endParaRPr>
          </a:p>
          <a:p>
            <a:pPr>
              <a:spcBef>
                <a:spcPts val="600"/>
              </a:spcBef>
            </a:pPr>
            <a:r>
              <a:rPr lang="en-IN" sz="1600" kern="1200" dirty="0">
                <a:solidFill>
                  <a:srgbClr val="569CD6"/>
                </a:solidFill>
                <a:effectLst/>
                <a:ea typeface="+mn-ea"/>
                <a:cs typeface="Oracle Sans Tab" panose="020B0503020204020204" pitchFamily="34" charset="0"/>
              </a:rPr>
              <a:t>ansible-inventory --list</a:t>
            </a:r>
            <a:endParaRPr lang="en-IN" sz="1600" dirty="0">
              <a:effectLst/>
              <a:ea typeface="Times New Roman" panose="02020603050405020304" pitchFamily="18" charset="0"/>
            </a:endParaRPr>
          </a:p>
          <a:p>
            <a:endParaRPr lang="en-US" sz="1600" dirty="0"/>
          </a:p>
        </p:txBody>
      </p:sp>
      <p:sp>
        <p:nvSpPr>
          <p:cNvPr id="3" name="Content Placeholder 2">
            <a:extLst>
              <a:ext uri="{FF2B5EF4-FFF2-40B4-BE49-F238E27FC236}">
                <a16:creationId xmlns:a16="http://schemas.microsoft.com/office/drawing/2014/main" id="{A32BDEC6-97BB-0E9D-D654-25F3B89738D2}"/>
              </a:ext>
            </a:extLst>
          </p:cNvPr>
          <p:cNvSpPr>
            <a:spLocks noGrp="1"/>
          </p:cNvSpPr>
          <p:nvPr>
            <p:ph sz="quarter" idx="15"/>
          </p:nvPr>
        </p:nvSpPr>
        <p:spPr>
          <a:xfrm>
            <a:off x="6329145" y="1608575"/>
            <a:ext cx="2817542" cy="4507992"/>
          </a:xfrm>
        </p:spPr>
        <p:txBody>
          <a:bodyPr/>
          <a:lstStyle/>
          <a:p>
            <a:pPr>
              <a:buNone/>
            </a:pPr>
            <a:r>
              <a:rPr lang="en-IN" sz="1600" b="1" u="sng" dirty="0">
                <a:effectLst/>
                <a:ea typeface="Times New Roman" panose="02020603050405020304" pitchFamily="18" charset="0"/>
                <a:cs typeface="Menlo" panose="020B0609030804020204" pitchFamily="49" charset="0"/>
              </a:rPr>
              <a:t>Playbook</a:t>
            </a:r>
            <a:r>
              <a:rPr lang="en-IN" sz="1600" b="1" u="sng" dirty="0">
                <a:ea typeface="Times New Roman" panose="02020603050405020304" pitchFamily="18" charset="0"/>
                <a:cs typeface="Menlo" panose="020B0609030804020204" pitchFamily="49" charset="0"/>
              </a:rPr>
              <a:t> – </a:t>
            </a:r>
            <a:r>
              <a:rPr lang="en-IN" sz="1600" b="1" u="sng" dirty="0" err="1">
                <a:ea typeface="Times New Roman" panose="02020603050405020304" pitchFamily="18" charset="0"/>
                <a:cs typeface="Menlo" panose="020B0609030804020204" pitchFamily="49" charset="0"/>
              </a:rPr>
              <a:t>install_nginx.ini</a:t>
            </a:r>
            <a:endParaRPr lang="en-IN" sz="1600" b="1" u="sng" dirty="0">
              <a:effectLst/>
              <a:ea typeface="Times New Roman" panose="02020603050405020304" pitchFamily="18" charset="0"/>
              <a:cs typeface="Menlo" panose="020B0609030804020204" pitchFamily="49"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name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Install and configure Nginx</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hosts</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web</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become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yes</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tasks</a:t>
            </a:r>
            <a:r>
              <a:rPr lang="en-IN" sz="1600" dirty="0">
                <a:solidFill>
                  <a:srgbClr val="D4D4D4"/>
                </a:solidFill>
                <a:effectLst/>
                <a:ea typeface="Times New Roman" panose="02020603050405020304" pitchFamily="18" charset="0"/>
                <a:cs typeface="Menlo" panose="020B0609030804020204" pitchFamily="49" charset="0"/>
              </a:rPr>
              <a:t>:</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 </a:t>
            </a:r>
            <a:r>
              <a:rPr lang="en-IN" sz="1600" dirty="0">
                <a:solidFill>
                  <a:srgbClr val="569CD6"/>
                </a:solidFill>
                <a:effectLst/>
                <a:ea typeface="Times New Roman" panose="02020603050405020304" pitchFamily="18" charset="0"/>
                <a:cs typeface="Menlo" panose="020B0609030804020204" pitchFamily="49" charset="0"/>
              </a:rPr>
              <a:t>name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Update apt cache</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apt</a:t>
            </a:r>
            <a:r>
              <a:rPr lang="en-IN" sz="1600" dirty="0">
                <a:solidFill>
                  <a:srgbClr val="D4D4D4"/>
                </a:solidFill>
                <a:effectLst/>
                <a:ea typeface="Times New Roman" panose="02020603050405020304" pitchFamily="18" charset="0"/>
                <a:cs typeface="Menlo" panose="020B0609030804020204" pitchFamily="49" charset="0"/>
              </a:rPr>
              <a:t>:</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err="1">
                <a:solidFill>
                  <a:srgbClr val="569CD6"/>
                </a:solidFill>
                <a:effectLst/>
                <a:ea typeface="Times New Roman" panose="02020603050405020304" pitchFamily="18" charset="0"/>
                <a:cs typeface="Menlo" panose="020B0609030804020204" pitchFamily="49" charset="0"/>
              </a:rPr>
              <a:t>update_cache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yes</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 </a:t>
            </a:r>
            <a:r>
              <a:rPr lang="en-IN" sz="1600" dirty="0">
                <a:solidFill>
                  <a:srgbClr val="569CD6"/>
                </a:solidFill>
                <a:effectLst/>
                <a:ea typeface="Times New Roman" panose="02020603050405020304" pitchFamily="18" charset="0"/>
                <a:cs typeface="Menlo" panose="020B0609030804020204" pitchFamily="49" charset="0"/>
              </a:rPr>
              <a:t>name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Install Nginx</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apt</a:t>
            </a:r>
            <a:r>
              <a:rPr lang="en-IN" sz="1600" dirty="0">
                <a:solidFill>
                  <a:srgbClr val="D4D4D4"/>
                </a:solidFill>
                <a:effectLst/>
                <a:ea typeface="Times New Roman" panose="02020603050405020304" pitchFamily="18" charset="0"/>
                <a:cs typeface="Menlo" panose="020B0609030804020204" pitchFamily="49" charset="0"/>
              </a:rPr>
              <a:t>:</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name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nginx</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state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latest</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endParaRPr lang="en-US" sz="1600" dirty="0"/>
          </a:p>
        </p:txBody>
      </p:sp>
      <p:sp>
        <p:nvSpPr>
          <p:cNvPr id="4" name="Title 3">
            <a:extLst>
              <a:ext uri="{FF2B5EF4-FFF2-40B4-BE49-F238E27FC236}">
                <a16:creationId xmlns:a16="http://schemas.microsoft.com/office/drawing/2014/main" id="{07786E63-6800-9809-60D9-6D96A34B0117}"/>
              </a:ext>
            </a:extLst>
          </p:cNvPr>
          <p:cNvSpPr>
            <a:spLocks noGrp="1"/>
          </p:cNvSpPr>
          <p:nvPr>
            <p:ph type="title"/>
          </p:nvPr>
        </p:nvSpPr>
        <p:spPr/>
        <p:txBody>
          <a:bodyPr/>
          <a:lstStyle/>
          <a:p>
            <a:r>
              <a:rPr lang="en-US" dirty="0"/>
              <a:t>Ansible – Configuration File – Install Nginx</a:t>
            </a:r>
          </a:p>
        </p:txBody>
      </p:sp>
      <p:sp>
        <p:nvSpPr>
          <p:cNvPr id="5" name="TextBox 4">
            <a:extLst>
              <a:ext uri="{FF2B5EF4-FFF2-40B4-BE49-F238E27FC236}">
                <a16:creationId xmlns:a16="http://schemas.microsoft.com/office/drawing/2014/main" id="{C8F814BE-FE3C-1AE5-BCE3-B32CEFEC8602}"/>
              </a:ext>
            </a:extLst>
          </p:cNvPr>
          <p:cNvSpPr txBox="1"/>
          <p:nvPr/>
        </p:nvSpPr>
        <p:spPr>
          <a:xfrm>
            <a:off x="9205969" y="2324050"/>
            <a:ext cx="2986031" cy="3785652"/>
          </a:xfrm>
          <a:prstGeom prst="rect">
            <a:avLst/>
          </a:prstGeom>
          <a:noFill/>
        </p:spPr>
        <p:txBody>
          <a:bodyPr wrap="square" rtlCol="0">
            <a:spAutoFit/>
          </a:bodyPr>
          <a:lstStyle/>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name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Start and enable Nginx</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service</a:t>
            </a:r>
            <a:r>
              <a:rPr lang="en-IN" sz="1600" dirty="0">
                <a:solidFill>
                  <a:srgbClr val="D4D4D4"/>
                </a:solidFill>
                <a:effectLst/>
                <a:ea typeface="Times New Roman" panose="02020603050405020304" pitchFamily="18" charset="0"/>
                <a:cs typeface="Menlo" panose="020B0609030804020204" pitchFamily="49" charset="0"/>
              </a:rPr>
              <a:t>:</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name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nginx</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state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started</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enabled</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yes</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 </a:t>
            </a:r>
            <a:r>
              <a:rPr lang="en-IN" sz="1600" dirty="0">
                <a:solidFill>
                  <a:srgbClr val="569CD6"/>
                </a:solidFill>
                <a:effectLst/>
                <a:ea typeface="Times New Roman" panose="02020603050405020304" pitchFamily="18" charset="0"/>
                <a:cs typeface="Menlo" panose="020B0609030804020204" pitchFamily="49" charset="0"/>
              </a:rPr>
              <a:t>name</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Copy test </a:t>
            </a:r>
            <a:r>
              <a:rPr lang="en-IN" sz="1600" dirty="0" err="1">
                <a:solidFill>
                  <a:srgbClr val="CE9178"/>
                </a:solidFill>
                <a:effectLst/>
                <a:ea typeface="Times New Roman" panose="02020603050405020304" pitchFamily="18" charset="0"/>
                <a:cs typeface="Menlo" panose="020B0609030804020204" pitchFamily="49" charset="0"/>
              </a:rPr>
              <a:t>index.html</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copy</a:t>
            </a:r>
            <a:r>
              <a:rPr lang="en-IN" sz="1600" dirty="0">
                <a:solidFill>
                  <a:srgbClr val="D4D4D4"/>
                </a:solidFill>
                <a:effectLst/>
                <a:ea typeface="Times New Roman" panose="02020603050405020304" pitchFamily="18" charset="0"/>
                <a:cs typeface="Menlo" panose="020B0609030804020204" pitchFamily="49" charset="0"/>
              </a:rPr>
              <a:t>:</a:t>
            </a:r>
            <a:endParaRPr lang="en-IN" sz="1600" dirty="0">
              <a:effectLst/>
              <a:ea typeface="Times New Roman" panose="02020603050405020304" pitchFamily="18" charset="0"/>
            </a:endParaRPr>
          </a:p>
          <a:p>
            <a:pPr>
              <a:buNone/>
            </a:pP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569CD6"/>
                </a:solidFill>
                <a:effectLst/>
                <a:ea typeface="Times New Roman" panose="02020603050405020304" pitchFamily="18" charset="0"/>
                <a:cs typeface="Menlo" panose="020B0609030804020204" pitchFamily="49" charset="0"/>
              </a:rPr>
              <a:t>content</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"Hello from Ansible!"</a:t>
            </a:r>
            <a:endParaRPr lang="en-IN" sz="1600" dirty="0">
              <a:effectLst/>
              <a:ea typeface="Times New Roman" panose="02020603050405020304" pitchFamily="18" charset="0"/>
            </a:endParaRPr>
          </a:p>
          <a:p>
            <a:r>
              <a:rPr lang="en-IN" sz="1600" dirty="0">
                <a:solidFill>
                  <a:srgbClr val="D4D4D4"/>
                </a:solidFill>
                <a:effectLst/>
                <a:ea typeface="Times New Roman" panose="02020603050405020304" pitchFamily="18" charset="0"/>
                <a:cs typeface="Menlo" panose="020B0609030804020204" pitchFamily="49" charset="0"/>
              </a:rPr>
              <a:t>        </a:t>
            </a:r>
            <a:r>
              <a:rPr lang="en-IN" sz="1600" dirty="0" err="1">
                <a:solidFill>
                  <a:srgbClr val="569CD6"/>
                </a:solidFill>
                <a:effectLst/>
                <a:ea typeface="Times New Roman" panose="02020603050405020304" pitchFamily="18" charset="0"/>
                <a:cs typeface="Menlo" panose="020B0609030804020204" pitchFamily="49" charset="0"/>
              </a:rPr>
              <a:t>dest</a:t>
            </a:r>
            <a:r>
              <a:rPr lang="en-IN" sz="1600" dirty="0">
                <a:solidFill>
                  <a:srgbClr val="D4D4D4"/>
                </a:solidFill>
                <a:effectLst/>
                <a:ea typeface="Times New Roman" panose="02020603050405020304" pitchFamily="18" charset="0"/>
                <a:cs typeface="Menlo" panose="020B0609030804020204" pitchFamily="49" charset="0"/>
              </a:rPr>
              <a:t>: </a:t>
            </a:r>
            <a:r>
              <a:rPr lang="en-IN" sz="1600" dirty="0">
                <a:solidFill>
                  <a:srgbClr val="CE9178"/>
                </a:solidFill>
                <a:effectLst/>
                <a:ea typeface="Times New Roman" panose="02020603050405020304" pitchFamily="18" charset="0"/>
                <a:cs typeface="Menlo" panose="020B0609030804020204" pitchFamily="49" charset="0"/>
              </a:rPr>
              <a:t>/var/www/html/</a:t>
            </a:r>
            <a:r>
              <a:rPr lang="en-IN" sz="1600" dirty="0" err="1">
                <a:solidFill>
                  <a:srgbClr val="CE9178"/>
                </a:solidFill>
                <a:effectLst/>
                <a:ea typeface="Times New Roman" panose="02020603050405020304" pitchFamily="18" charset="0"/>
                <a:cs typeface="Menlo" panose="020B0609030804020204" pitchFamily="49" charset="0"/>
              </a:rPr>
              <a:t>index.html</a:t>
            </a:r>
            <a:endParaRPr lang="en-IN" sz="1600" dirty="0">
              <a:effectLst/>
              <a:ea typeface="Times New Roman" panose="02020603050405020304" pitchFamily="18" charset="0"/>
            </a:endParaRPr>
          </a:p>
          <a:p>
            <a:endParaRPr lang="en-US" sz="1600" dirty="0"/>
          </a:p>
        </p:txBody>
      </p:sp>
    </p:spTree>
    <p:extLst>
      <p:ext uri="{BB962C8B-B14F-4D97-AF65-F5344CB8AC3E}">
        <p14:creationId xmlns:p14="http://schemas.microsoft.com/office/powerpoint/2010/main" val="3217250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C24602-4E7B-3684-6D7D-75D0BA6B662D}"/>
              </a:ext>
            </a:extLst>
          </p:cNvPr>
          <p:cNvSpPr>
            <a:spLocks noGrp="1"/>
          </p:cNvSpPr>
          <p:nvPr>
            <p:ph type="title"/>
          </p:nvPr>
        </p:nvSpPr>
        <p:spPr/>
        <p:txBody>
          <a:bodyPr/>
          <a:lstStyle/>
          <a:p>
            <a:r>
              <a:rPr lang="en-US" dirty="0"/>
              <a:t>Ansible – Configuration File – </a:t>
            </a:r>
            <a:r>
              <a:rPr kumimoji="0" lang="en-US" altLang="en-US" sz="2400" b="1" i="0" u="none" strike="noStrike" cap="none" normalizeH="0" baseline="0" dirty="0">
                <a:ln>
                  <a:noFill/>
                </a:ln>
                <a:solidFill>
                  <a:schemeClr val="tx1"/>
                </a:solidFill>
                <a:effectLst/>
                <a:latin typeface="Arial" panose="020B0604020202020204" pitchFamily="34" charset="0"/>
              </a:rPr>
              <a:t>Key Configuration Details</a:t>
            </a:r>
            <a:endParaRPr lang="en-US" dirty="0"/>
          </a:p>
        </p:txBody>
      </p:sp>
      <p:graphicFrame>
        <p:nvGraphicFramePr>
          <p:cNvPr id="4" name="Content Placeholder 3">
            <a:extLst>
              <a:ext uri="{FF2B5EF4-FFF2-40B4-BE49-F238E27FC236}">
                <a16:creationId xmlns:a16="http://schemas.microsoft.com/office/drawing/2014/main" id="{6382F570-3EAF-3E19-039F-3BB5A6BB4092}"/>
              </a:ext>
            </a:extLst>
          </p:cNvPr>
          <p:cNvGraphicFramePr>
            <a:graphicFrameLocks noGrp="1"/>
          </p:cNvGraphicFramePr>
          <p:nvPr>
            <p:ph sz="quarter" idx="13"/>
            <p:extLst>
              <p:ext uri="{D42A27DB-BD31-4B8C-83A1-F6EECF244321}">
                <p14:modId xmlns:p14="http://schemas.microsoft.com/office/powerpoint/2010/main" val="2967973665"/>
              </p:ext>
            </p:extLst>
          </p:nvPr>
        </p:nvGraphicFramePr>
        <p:xfrm>
          <a:off x="924561" y="1549400"/>
          <a:ext cx="9702801" cy="4445000"/>
        </p:xfrm>
        <a:graphic>
          <a:graphicData uri="http://schemas.openxmlformats.org/drawingml/2006/table">
            <a:tbl>
              <a:tblPr/>
              <a:tblGrid>
                <a:gridCol w="2119796">
                  <a:extLst>
                    <a:ext uri="{9D8B030D-6E8A-4147-A177-3AD203B41FA5}">
                      <a16:colId xmlns:a16="http://schemas.microsoft.com/office/drawing/2014/main" val="2184383103"/>
                    </a:ext>
                  </a:extLst>
                </a:gridCol>
                <a:gridCol w="2710522">
                  <a:extLst>
                    <a:ext uri="{9D8B030D-6E8A-4147-A177-3AD203B41FA5}">
                      <a16:colId xmlns:a16="http://schemas.microsoft.com/office/drawing/2014/main" val="1984504402"/>
                    </a:ext>
                  </a:extLst>
                </a:gridCol>
                <a:gridCol w="4872483">
                  <a:extLst>
                    <a:ext uri="{9D8B030D-6E8A-4147-A177-3AD203B41FA5}">
                      <a16:colId xmlns:a16="http://schemas.microsoft.com/office/drawing/2014/main" val="3407089593"/>
                    </a:ext>
                  </a:extLst>
                </a:gridCol>
              </a:tblGrid>
              <a:tr h="1111250">
                <a:tc>
                  <a:txBody>
                    <a:bodyPr/>
                    <a:lstStyle/>
                    <a:p>
                      <a:pPr>
                        <a:lnSpc>
                          <a:spcPct val="150000"/>
                        </a:lnSpc>
                        <a:buNone/>
                      </a:pPr>
                      <a:r>
                        <a:rPr lang="en-IN" sz="1800" b="1" dirty="0">
                          <a:effectLst/>
                        </a:rPr>
                        <a:t>Component</a:t>
                      </a: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b="1" dirty="0">
                          <a:effectLst/>
                        </a:rPr>
                        <a:t>Location</a:t>
                      </a: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b="1" dirty="0">
                          <a:effectLst/>
                        </a:rPr>
                        <a:t>Verification Command</a:t>
                      </a: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439328877"/>
                  </a:ext>
                </a:extLst>
              </a:tr>
              <a:tr h="1111250">
                <a:tc>
                  <a:txBody>
                    <a:bodyPr/>
                    <a:lstStyle/>
                    <a:p>
                      <a:pPr>
                        <a:lnSpc>
                          <a:spcPct val="150000"/>
                        </a:lnSpc>
                        <a:buNone/>
                      </a:pPr>
                      <a:r>
                        <a:rPr lang="en-IN" sz="1800" b="1" dirty="0" err="1">
                          <a:effectLst/>
                        </a:rPr>
                        <a:t>ansible.cfg</a:t>
                      </a:r>
                      <a:endParaRPr lang="en-IN" sz="1800" b="1" dirty="0">
                        <a:effectLst/>
                      </a:endParaRP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b="0">
                          <a:effectLst/>
                        </a:rPr>
                        <a:t>Current directory</a:t>
                      </a: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50000"/>
                        </a:lnSpc>
                        <a:buNone/>
                      </a:pPr>
                      <a:r>
                        <a:rPr lang="en-IN" sz="1800" b="0" dirty="0">
                          <a:effectLst/>
                        </a:rPr>
                        <a:t>ansible --version</a:t>
                      </a: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1114217757"/>
                  </a:ext>
                </a:extLst>
              </a:tr>
              <a:tr h="1111250">
                <a:tc>
                  <a:txBody>
                    <a:bodyPr/>
                    <a:lstStyle/>
                    <a:p>
                      <a:pPr>
                        <a:lnSpc>
                          <a:spcPct val="150000"/>
                        </a:lnSpc>
                        <a:buNone/>
                      </a:pPr>
                      <a:r>
                        <a:rPr lang="en-IN" sz="1800" b="1">
                          <a:effectLst/>
                        </a:rPr>
                        <a:t>Inventory</a:t>
                      </a: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b="0" dirty="0">
                          <a:effectLst/>
                        </a:rPr>
                        <a:t>./</a:t>
                      </a:r>
                      <a:r>
                        <a:rPr lang="en-IN" sz="1800" b="0" dirty="0" err="1">
                          <a:effectLst/>
                        </a:rPr>
                        <a:t>inventory.ini</a:t>
                      </a:r>
                      <a:endParaRPr lang="en-IN" sz="1800" b="0" dirty="0">
                        <a:effectLst/>
                      </a:endParaRP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50000"/>
                        </a:lnSpc>
                        <a:buNone/>
                      </a:pPr>
                      <a:r>
                        <a:rPr lang="en-IN" sz="1800" b="0" dirty="0">
                          <a:effectLst/>
                        </a:rPr>
                        <a:t>ansible-inventory --graph</a:t>
                      </a: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506464145"/>
                  </a:ext>
                </a:extLst>
              </a:tr>
              <a:tr h="1111250">
                <a:tc>
                  <a:txBody>
                    <a:bodyPr/>
                    <a:lstStyle/>
                    <a:p>
                      <a:pPr>
                        <a:lnSpc>
                          <a:spcPct val="150000"/>
                        </a:lnSpc>
                        <a:buNone/>
                      </a:pPr>
                      <a:r>
                        <a:rPr lang="en-IN" sz="1800" b="1" dirty="0">
                          <a:effectLst/>
                        </a:rPr>
                        <a:t>Playbook</a:t>
                      </a: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solidFill>
                      <a:schemeClr val="accent1">
                        <a:lumMod val="20000"/>
                        <a:lumOff val="80000"/>
                      </a:schemeClr>
                    </a:solidFill>
                  </a:tcPr>
                </a:tc>
                <a:tc>
                  <a:txBody>
                    <a:bodyPr/>
                    <a:lstStyle/>
                    <a:p>
                      <a:pPr>
                        <a:lnSpc>
                          <a:spcPct val="150000"/>
                        </a:lnSpc>
                        <a:buNone/>
                      </a:pPr>
                      <a:r>
                        <a:rPr lang="en-IN" sz="1800" b="0">
                          <a:effectLst/>
                        </a:rPr>
                        <a:t>Project directory</a:t>
                      </a: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tc>
                  <a:txBody>
                    <a:bodyPr/>
                    <a:lstStyle/>
                    <a:p>
                      <a:pPr>
                        <a:lnSpc>
                          <a:spcPct val="150000"/>
                        </a:lnSpc>
                        <a:buNone/>
                      </a:pPr>
                      <a:r>
                        <a:rPr lang="en-IN" sz="1800" b="0" dirty="0">
                          <a:effectLst/>
                        </a:rPr>
                        <a:t>ls -l </a:t>
                      </a:r>
                      <a:r>
                        <a:rPr lang="en-IN" sz="1800" b="0" dirty="0" err="1">
                          <a:effectLst/>
                        </a:rPr>
                        <a:t>install_nginx.yml</a:t>
                      </a:r>
                      <a:endParaRPr lang="en-IN" sz="1800" b="0" dirty="0">
                        <a:effectLst/>
                      </a:endParaRPr>
                    </a:p>
                  </a:txBody>
                  <a:tcPr marL="85725" marR="85725" marT="85725" marB="85725" anchor="ctr">
                    <a:lnL w="9525" cap="flat" cmpd="sng" algn="ctr">
                      <a:solidFill>
                        <a:srgbClr val="DFDDD0"/>
                      </a:solidFill>
                      <a:prstDash val="solid"/>
                      <a:round/>
                      <a:headEnd type="none" w="med" len="med"/>
                      <a:tailEnd type="none" w="med" len="med"/>
                    </a:lnL>
                    <a:lnR w="9525" cap="flat" cmpd="sng" algn="ctr">
                      <a:solidFill>
                        <a:srgbClr val="DFDDD0"/>
                      </a:solidFill>
                      <a:prstDash val="solid"/>
                      <a:round/>
                      <a:headEnd type="none" w="med" len="med"/>
                      <a:tailEnd type="none" w="med" len="med"/>
                    </a:lnR>
                    <a:lnT w="9525" cap="flat" cmpd="sng" algn="ctr">
                      <a:solidFill>
                        <a:srgbClr val="DFDDD0"/>
                      </a:solidFill>
                      <a:prstDash val="solid"/>
                      <a:round/>
                      <a:headEnd type="none" w="med" len="med"/>
                      <a:tailEnd type="none" w="med" len="med"/>
                    </a:lnT>
                    <a:lnB w="9525" cap="flat" cmpd="sng" algn="ctr">
                      <a:solidFill>
                        <a:srgbClr val="DFDDD0"/>
                      </a:solidFill>
                      <a:prstDash val="solid"/>
                      <a:round/>
                      <a:headEnd type="none" w="med" len="med"/>
                      <a:tailEnd type="none" w="med" len="med"/>
                    </a:lnB>
                    <a:noFill/>
                  </a:tcPr>
                </a:tc>
                <a:extLst>
                  <a:ext uri="{0D108BD9-81ED-4DB2-BD59-A6C34878D82A}">
                    <a16:rowId xmlns:a16="http://schemas.microsoft.com/office/drawing/2014/main" val="2727442575"/>
                  </a:ext>
                </a:extLst>
              </a:tr>
            </a:tbl>
          </a:graphicData>
        </a:graphic>
      </p:graphicFrame>
    </p:spTree>
    <p:extLst>
      <p:ext uri="{BB962C8B-B14F-4D97-AF65-F5344CB8AC3E}">
        <p14:creationId xmlns:p14="http://schemas.microsoft.com/office/powerpoint/2010/main" val="372791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80921E-F587-9255-60BB-C74E314222A5}"/>
              </a:ext>
            </a:extLst>
          </p:cNvPr>
          <p:cNvSpPr>
            <a:spLocks noGrp="1"/>
          </p:cNvSpPr>
          <p:nvPr>
            <p:ph sz="quarter" idx="13"/>
          </p:nvPr>
        </p:nvSpPr>
        <p:spPr>
          <a:xfrm>
            <a:off x="771525" y="1600200"/>
            <a:ext cx="10677525" cy="4919870"/>
          </a:xfrm>
        </p:spPr>
        <p:txBody>
          <a:bodyPr/>
          <a:lstStyle/>
          <a:p>
            <a:r>
              <a:rPr lang="en-IN" b="0" i="0" dirty="0">
                <a:effectLst/>
              </a:rPr>
              <a:t>Ansible Vault encrypts sensitive data (passwords, keys) within playbooks, inventories, or variables.</a:t>
            </a:r>
          </a:p>
          <a:p>
            <a:endParaRPr lang="en-US" sz="1400" dirty="0"/>
          </a:p>
          <a:p>
            <a:pPr>
              <a:buNone/>
            </a:pPr>
            <a:r>
              <a:rPr lang="en-IN" sz="1400" b="1" dirty="0">
                <a:effectLst/>
              </a:rPr>
              <a:t>Encrypt variables/files:</a:t>
            </a:r>
          </a:p>
          <a:p>
            <a:pPr>
              <a:lnSpc>
                <a:spcPts val="1800"/>
              </a:lnSpc>
              <a:buNone/>
            </a:pPr>
            <a:r>
              <a:rPr lang="en-IN" sz="1400" kern="0" dirty="0">
                <a:solidFill>
                  <a:srgbClr val="6A9955"/>
                </a:solidFill>
                <a:cs typeface="Times New Roman" panose="02020603050405020304" pitchFamily="18" charset="0"/>
              </a:rPr>
              <a:t># Creates encrypted file</a:t>
            </a:r>
          </a:p>
          <a:p>
            <a:pPr>
              <a:lnSpc>
                <a:spcPts val="1800"/>
              </a:lnSpc>
              <a:buNone/>
            </a:pPr>
            <a:r>
              <a:rPr lang="en-IN" sz="1400" b="0" dirty="0">
                <a:solidFill>
                  <a:srgbClr val="CE9178"/>
                </a:solidFill>
                <a:effectLst/>
              </a:rPr>
              <a:t>ansible-vault create </a:t>
            </a:r>
            <a:r>
              <a:rPr lang="en-IN" sz="1400" b="0" dirty="0" err="1">
                <a:solidFill>
                  <a:srgbClr val="CE9178"/>
                </a:solidFill>
                <a:effectLst/>
              </a:rPr>
              <a:t>secrets.yml</a:t>
            </a:r>
            <a:endParaRPr lang="en-IN" sz="1400" b="0" dirty="0">
              <a:solidFill>
                <a:srgbClr val="D4D4D4"/>
              </a:solidFill>
              <a:effectLst/>
            </a:endParaRPr>
          </a:p>
          <a:p>
            <a:pPr>
              <a:lnSpc>
                <a:spcPts val="1800"/>
              </a:lnSpc>
            </a:pPr>
            <a:r>
              <a:rPr lang="en-IN" sz="1400" kern="0" dirty="0">
                <a:solidFill>
                  <a:srgbClr val="6A9955"/>
                </a:solidFill>
                <a:cs typeface="Times New Roman" panose="02020603050405020304" pitchFamily="18" charset="0"/>
              </a:rPr>
              <a:t># Encrypts existing file</a:t>
            </a:r>
          </a:p>
          <a:p>
            <a:pPr>
              <a:lnSpc>
                <a:spcPts val="1800"/>
              </a:lnSpc>
            </a:pPr>
            <a:r>
              <a:rPr lang="en-IN" sz="1400" b="0" dirty="0">
                <a:solidFill>
                  <a:srgbClr val="CE9178"/>
                </a:solidFill>
                <a:effectLst/>
              </a:rPr>
              <a:t>ansible-vault encrypt </a:t>
            </a:r>
            <a:r>
              <a:rPr lang="en-IN" sz="1400" b="0" dirty="0" err="1">
                <a:solidFill>
                  <a:srgbClr val="CE9178"/>
                </a:solidFill>
                <a:effectLst/>
              </a:rPr>
              <a:t>existing_unencrypted_</a:t>
            </a:r>
            <a:r>
              <a:rPr lang="en-IN" sz="1400" dirty="0" err="1">
                <a:solidFill>
                  <a:srgbClr val="CE9178"/>
                </a:solidFill>
              </a:rPr>
              <a:t>secret_file</a:t>
            </a:r>
            <a:r>
              <a:rPr lang="en-IN" sz="1400" b="0" dirty="0" err="1">
                <a:solidFill>
                  <a:srgbClr val="CE9178"/>
                </a:solidFill>
                <a:effectLst/>
              </a:rPr>
              <a:t>.yml</a:t>
            </a:r>
            <a:br>
              <a:rPr lang="en-IN" sz="1400" b="0" i="0" dirty="0">
                <a:effectLst/>
              </a:rPr>
            </a:br>
            <a:endParaRPr lang="en-IN" sz="1400" b="0" i="0" dirty="0">
              <a:effectLst/>
            </a:endParaRPr>
          </a:p>
          <a:p>
            <a:r>
              <a:rPr lang="en-IN" sz="1400" b="1" i="0" dirty="0">
                <a:effectLst/>
              </a:rPr>
              <a:t>File Structure</a:t>
            </a:r>
          </a:p>
          <a:p>
            <a:pPr>
              <a:lnSpc>
                <a:spcPts val="1800"/>
              </a:lnSpc>
              <a:buNone/>
            </a:pPr>
            <a:r>
              <a:rPr lang="en-IN" sz="1400" b="0" dirty="0">
                <a:solidFill>
                  <a:srgbClr val="CE9178"/>
                </a:solidFill>
                <a:effectLst/>
              </a:rPr>
              <a:t>project/</a:t>
            </a:r>
            <a:endParaRPr lang="en-IN" sz="1400" b="0" dirty="0">
              <a:solidFill>
                <a:srgbClr val="D4D4D4"/>
              </a:solidFill>
              <a:effectLst/>
            </a:endParaRPr>
          </a:p>
          <a:p>
            <a:pPr>
              <a:lnSpc>
                <a:spcPts val="1800"/>
              </a:lnSpc>
              <a:buNone/>
            </a:pPr>
            <a:r>
              <a:rPr lang="en-IN" sz="1400" b="0" dirty="0">
                <a:solidFill>
                  <a:srgbClr val="CE9178"/>
                </a:solidFill>
                <a:effectLst/>
              </a:rPr>
              <a:t>├── </a:t>
            </a:r>
            <a:r>
              <a:rPr lang="en-IN" sz="1400" b="0" dirty="0" err="1">
                <a:solidFill>
                  <a:srgbClr val="CE9178"/>
                </a:solidFill>
                <a:effectLst/>
              </a:rPr>
              <a:t>ansible.cfg</a:t>
            </a:r>
            <a:endParaRPr lang="en-IN" sz="1400" b="0" dirty="0">
              <a:solidFill>
                <a:srgbClr val="D4D4D4"/>
              </a:solidFill>
              <a:effectLst/>
            </a:endParaRPr>
          </a:p>
          <a:p>
            <a:pPr>
              <a:lnSpc>
                <a:spcPts val="1800"/>
              </a:lnSpc>
              <a:buNone/>
            </a:pPr>
            <a:r>
              <a:rPr lang="en-IN" sz="1400" b="0" dirty="0">
                <a:solidFill>
                  <a:srgbClr val="CE9178"/>
                </a:solidFill>
                <a:effectLst/>
              </a:rPr>
              <a:t>├── </a:t>
            </a:r>
            <a:r>
              <a:rPr lang="en-IN" sz="1400" b="0" dirty="0" err="1">
                <a:solidFill>
                  <a:srgbClr val="CE9178"/>
                </a:solidFill>
                <a:effectLst/>
              </a:rPr>
              <a:t>inventory.ini</a:t>
            </a:r>
            <a:endParaRPr lang="en-IN" sz="1400" b="0" dirty="0">
              <a:solidFill>
                <a:srgbClr val="D4D4D4"/>
              </a:solidFill>
              <a:effectLst/>
            </a:endParaRPr>
          </a:p>
          <a:p>
            <a:pPr>
              <a:lnSpc>
                <a:spcPts val="1800"/>
              </a:lnSpc>
              <a:buNone/>
            </a:pPr>
            <a:r>
              <a:rPr lang="en-IN" sz="1400" b="0" dirty="0">
                <a:solidFill>
                  <a:srgbClr val="CE9178"/>
                </a:solidFill>
                <a:effectLst/>
              </a:rPr>
              <a:t>├── </a:t>
            </a:r>
            <a:r>
              <a:rPr lang="en-IN" sz="1400" b="0" dirty="0" err="1">
                <a:solidFill>
                  <a:srgbClr val="CE9178"/>
                </a:solidFill>
                <a:effectLst/>
              </a:rPr>
              <a:t>sftp_playbook.yml</a:t>
            </a:r>
            <a:endParaRPr lang="en-IN" sz="1400" b="0" dirty="0">
              <a:solidFill>
                <a:srgbClr val="D4D4D4"/>
              </a:solidFill>
              <a:effectLst/>
            </a:endParaRPr>
          </a:p>
          <a:p>
            <a:pPr>
              <a:lnSpc>
                <a:spcPts val="1800"/>
              </a:lnSpc>
            </a:pPr>
            <a:r>
              <a:rPr lang="en-IN" sz="1400" b="0" dirty="0">
                <a:solidFill>
                  <a:srgbClr val="CE9178"/>
                </a:solidFill>
                <a:effectLst/>
              </a:rPr>
              <a:t>└── </a:t>
            </a:r>
            <a:r>
              <a:rPr lang="en-IN" sz="1400" b="0" dirty="0" err="1">
                <a:solidFill>
                  <a:srgbClr val="CE9178"/>
                </a:solidFill>
                <a:effectLst/>
              </a:rPr>
              <a:t>secrets.yml</a:t>
            </a:r>
            <a:r>
              <a:rPr lang="en-IN" sz="1400" b="0" dirty="0">
                <a:solidFill>
                  <a:srgbClr val="CE9178"/>
                </a:solidFill>
                <a:effectLst/>
              </a:rPr>
              <a:t> # Encrypted with Vault</a:t>
            </a:r>
            <a:endParaRPr lang="en-IN" sz="1400" b="0" dirty="0">
              <a:solidFill>
                <a:srgbClr val="D4D4D4"/>
              </a:solidFill>
              <a:effectLst/>
            </a:endParaRPr>
          </a:p>
          <a:p>
            <a:endParaRPr lang="en-IN" sz="1400" b="0" i="0" dirty="0">
              <a:effectLst/>
            </a:endParaRPr>
          </a:p>
          <a:p>
            <a:endParaRPr lang="en-IN" sz="1400" dirty="0"/>
          </a:p>
        </p:txBody>
      </p:sp>
      <p:sp>
        <p:nvSpPr>
          <p:cNvPr id="3" name="Title 2">
            <a:extLst>
              <a:ext uri="{FF2B5EF4-FFF2-40B4-BE49-F238E27FC236}">
                <a16:creationId xmlns:a16="http://schemas.microsoft.com/office/drawing/2014/main" id="{33112CCE-9D0D-1E86-1BC9-D80EC445C209}"/>
              </a:ext>
            </a:extLst>
          </p:cNvPr>
          <p:cNvSpPr>
            <a:spLocks noGrp="1"/>
          </p:cNvSpPr>
          <p:nvPr>
            <p:ph type="title"/>
          </p:nvPr>
        </p:nvSpPr>
        <p:spPr/>
        <p:txBody>
          <a:bodyPr/>
          <a:lstStyle/>
          <a:p>
            <a:r>
              <a:rPr lang="en-US" dirty="0"/>
              <a:t>Ansible - Vault</a:t>
            </a:r>
          </a:p>
        </p:txBody>
      </p:sp>
    </p:spTree>
    <p:extLst>
      <p:ext uri="{BB962C8B-B14F-4D97-AF65-F5344CB8AC3E}">
        <p14:creationId xmlns:p14="http://schemas.microsoft.com/office/powerpoint/2010/main" val="2144217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A789B02-6146-A167-BC97-6043850EADC8}"/>
              </a:ext>
            </a:extLst>
          </p:cNvPr>
          <p:cNvSpPr>
            <a:spLocks noGrp="1"/>
          </p:cNvSpPr>
          <p:nvPr>
            <p:ph sz="quarter" idx="14"/>
          </p:nvPr>
        </p:nvSpPr>
        <p:spPr/>
        <p:txBody>
          <a:bodyPr/>
          <a:lstStyle/>
          <a:p>
            <a:r>
              <a:rPr lang="en-US" sz="1600" b="1" dirty="0" err="1">
                <a:solidFill>
                  <a:schemeClr val="accent5"/>
                </a:solidFill>
              </a:rPr>
              <a:t>ansible.cfg</a:t>
            </a:r>
            <a:endParaRPr lang="en-US" sz="1600" b="1" dirty="0">
              <a:solidFill>
                <a:schemeClr val="accent5"/>
              </a:solidFill>
            </a:endParaRPr>
          </a:p>
          <a:p>
            <a:endParaRPr lang="en-US" sz="1400" b="1" dirty="0"/>
          </a:p>
          <a:p>
            <a:pPr>
              <a:lnSpc>
                <a:spcPts val="1800"/>
              </a:lnSpc>
              <a:buNone/>
            </a:pPr>
            <a:r>
              <a:rPr lang="en-IN" sz="1400" b="0" dirty="0">
                <a:effectLst/>
              </a:rPr>
              <a:t>[defaults]</a:t>
            </a:r>
          </a:p>
          <a:p>
            <a:pPr>
              <a:lnSpc>
                <a:spcPts val="1800"/>
              </a:lnSpc>
              <a:buNone/>
            </a:pPr>
            <a:r>
              <a:rPr lang="en-IN" sz="1400" b="0" dirty="0">
                <a:solidFill>
                  <a:srgbClr val="569CD6"/>
                </a:solidFill>
                <a:effectLst/>
              </a:rPr>
              <a:t>inventory</a:t>
            </a:r>
            <a:r>
              <a:rPr lang="en-IN" sz="1400" b="0" dirty="0">
                <a:solidFill>
                  <a:srgbClr val="D4D4D4"/>
                </a:solidFill>
                <a:effectLst/>
              </a:rPr>
              <a:t> </a:t>
            </a:r>
            <a:r>
              <a:rPr lang="en-IN" sz="1400" b="0" dirty="0">
                <a:effectLst/>
              </a:rPr>
              <a:t>= ./</a:t>
            </a:r>
            <a:r>
              <a:rPr lang="en-IN" sz="1400" b="0" dirty="0" err="1">
                <a:effectLst/>
              </a:rPr>
              <a:t>inventory.ini</a:t>
            </a:r>
            <a:endParaRPr lang="en-IN" sz="1400" b="0" dirty="0">
              <a:effectLst/>
            </a:endParaRPr>
          </a:p>
          <a:p>
            <a:pPr>
              <a:lnSpc>
                <a:spcPts val="1800"/>
              </a:lnSpc>
              <a:buNone/>
            </a:pPr>
            <a:r>
              <a:rPr lang="en-IN" sz="1400" b="0" dirty="0" err="1">
                <a:solidFill>
                  <a:srgbClr val="569CD6"/>
                </a:solidFill>
                <a:effectLst/>
              </a:rPr>
              <a:t>host_key_checking</a:t>
            </a:r>
            <a:r>
              <a:rPr lang="en-IN" sz="1400" b="0" dirty="0">
                <a:solidFill>
                  <a:srgbClr val="D4D4D4"/>
                </a:solidFill>
                <a:effectLst/>
              </a:rPr>
              <a:t> </a:t>
            </a:r>
            <a:r>
              <a:rPr lang="en-IN" sz="1400" b="0" dirty="0">
                <a:effectLst/>
              </a:rPr>
              <a:t>= False</a:t>
            </a:r>
          </a:p>
          <a:p>
            <a:pPr>
              <a:lnSpc>
                <a:spcPts val="1800"/>
              </a:lnSpc>
              <a:buNone/>
            </a:pPr>
            <a:r>
              <a:rPr lang="en-IN" sz="1400" b="0" dirty="0">
                <a:solidFill>
                  <a:srgbClr val="6A9955"/>
                </a:solidFill>
                <a:effectLst/>
              </a:rPr>
              <a:t># Optional password file</a:t>
            </a:r>
            <a:endParaRPr lang="en-IN" sz="1400" b="0" dirty="0">
              <a:effectLst/>
            </a:endParaRPr>
          </a:p>
          <a:p>
            <a:pPr>
              <a:lnSpc>
                <a:spcPts val="1800"/>
              </a:lnSpc>
            </a:pPr>
            <a:r>
              <a:rPr lang="en-IN" sz="1400" b="0" dirty="0" err="1">
                <a:solidFill>
                  <a:srgbClr val="569CD6"/>
                </a:solidFill>
                <a:effectLst/>
              </a:rPr>
              <a:t>vault_password_file</a:t>
            </a:r>
            <a:r>
              <a:rPr lang="en-IN" sz="1400" b="0" dirty="0">
                <a:solidFill>
                  <a:srgbClr val="D4D4D4"/>
                </a:solidFill>
                <a:effectLst/>
              </a:rPr>
              <a:t> </a:t>
            </a:r>
            <a:r>
              <a:rPr lang="en-IN" sz="1400" b="0" dirty="0">
                <a:effectLst/>
              </a:rPr>
              <a:t>= ~/.</a:t>
            </a:r>
            <a:r>
              <a:rPr lang="en-IN" sz="1400" b="0" dirty="0" err="1">
                <a:effectLst/>
              </a:rPr>
              <a:t>vault_pass.txt</a:t>
            </a:r>
            <a:endParaRPr lang="en-IN" sz="1400" b="0" dirty="0">
              <a:solidFill>
                <a:srgbClr val="D4D4D4"/>
              </a:solidFill>
              <a:effectLst/>
            </a:endParaRPr>
          </a:p>
          <a:p>
            <a:endParaRPr lang="en-US" sz="1400" b="1" dirty="0"/>
          </a:p>
        </p:txBody>
      </p:sp>
      <p:sp>
        <p:nvSpPr>
          <p:cNvPr id="6" name="Content Placeholder 5">
            <a:extLst>
              <a:ext uri="{FF2B5EF4-FFF2-40B4-BE49-F238E27FC236}">
                <a16:creationId xmlns:a16="http://schemas.microsoft.com/office/drawing/2014/main" id="{FE5B16F6-BF48-78F5-FF88-A19F479C4962}"/>
              </a:ext>
            </a:extLst>
          </p:cNvPr>
          <p:cNvSpPr>
            <a:spLocks noGrp="1"/>
          </p:cNvSpPr>
          <p:nvPr>
            <p:ph sz="quarter" idx="15"/>
          </p:nvPr>
        </p:nvSpPr>
        <p:spPr/>
        <p:txBody>
          <a:bodyPr/>
          <a:lstStyle/>
          <a:p>
            <a:r>
              <a:rPr lang="en-US" sz="1600" b="1" dirty="0" err="1">
                <a:solidFill>
                  <a:schemeClr val="accent5"/>
                </a:solidFill>
              </a:rPr>
              <a:t>secrets.yaml</a:t>
            </a:r>
            <a:endParaRPr lang="en-US" sz="1600" b="1" dirty="0">
              <a:solidFill>
                <a:schemeClr val="accent5"/>
              </a:solidFill>
            </a:endParaRPr>
          </a:p>
          <a:p>
            <a:endParaRPr lang="en-US" sz="1400" b="1" dirty="0"/>
          </a:p>
          <a:p>
            <a:pPr>
              <a:buNone/>
            </a:pPr>
            <a:r>
              <a:rPr lang="en-IN" sz="1400" dirty="0" err="1">
                <a:solidFill>
                  <a:srgbClr val="569CD6"/>
                </a:solidFill>
                <a:effectLst/>
                <a:ea typeface="Times New Roman" panose="02020603050405020304" pitchFamily="18" charset="0"/>
              </a:rPr>
              <a:t>sftp_users</a:t>
            </a:r>
            <a:r>
              <a:rPr lang="en-IN" sz="1400" dirty="0">
                <a:solidFill>
                  <a:srgbClr val="D4D4D4"/>
                </a:solidFill>
                <a:effectLst/>
                <a:ea typeface="Times New Roman" panose="02020603050405020304" pitchFamily="18" charset="0"/>
              </a:rPr>
              <a:t>:</a:t>
            </a:r>
            <a:endParaRPr lang="en-IN" sz="1400" dirty="0">
              <a:effectLst/>
              <a:ea typeface="Times New Roman" panose="02020603050405020304" pitchFamily="18" charset="0"/>
            </a:endParaRPr>
          </a:p>
          <a:p>
            <a:pPr>
              <a:buNone/>
            </a:pPr>
            <a:r>
              <a:rPr lang="en-IN" sz="1400" dirty="0">
                <a:solidFill>
                  <a:srgbClr val="D4D4D4"/>
                </a:solidFill>
                <a:effectLst/>
                <a:ea typeface="Times New Roman" panose="02020603050405020304" pitchFamily="18" charset="0"/>
              </a:rPr>
              <a:t>  - </a:t>
            </a:r>
            <a:r>
              <a:rPr lang="en-IN" sz="1400" dirty="0">
                <a:solidFill>
                  <a:srgbClr val="569CD6"/>
                </a:solidFill>
                <a:effectLst/>
                <a:ea typeface="Times New Roman" panose="02020603050405020304" pitchFamily="18" charset="0"/>
              </a:rPr>
              <a:t>name</a:t>
            </a:r>
            <a:r>
              <a:rPr lang="en-IN" sz="1400" dirty="0">
                <a:solidFill>
                  <a:srgbClr val="D4D4D4"/>
                </a:solidFill>
                <a:effectLst/>
                <a:ea typeface="Times New Roman" panose="02020603050405020304" pitchFamily="18" charset="0"/>
              </a:rPr>
              <a:t>: </a:t>
            </a:r>
            <a:r>
              <a:rPr lang="en-IN" sz="1400" dirty="0" err="1">
                <a:solidFill>
                  <a:srgbClr val="CE9178"/>
                </a:solidFill>
                <a:effectLst/>
                <a:ea typeface="Times New Roman" panose="02020603050405020304" pitchFamily="18" charset="0"/>
              </a:rPr>
              <a:t>readonly_user</a:t>
            </a:r>
            <a:endParaRPr lang="en-IN" sz="1400" dirty="0">
              <a:solidFill>
                <a:srgbClr val="CE9178"/>
              </a:solidFill>
              <a:effectLst/>
              <a:ea typeface="Times New Roman" panose="02020603050405020304" pitchFamily="18" charset="0"/>
            </a:endParaRPr>
          </a:p>
          <a:p>
            <a:pPr>
              <a:buNone/>
            </a:pPr>
            <a:r>
              <a:rPr lang="en-IN" sz="1400" dirty="0">
                <a:solidFill>
                  <a:srgbClr val="6A9955"/>
                </a:solidFill>
                <a:effectLst/>
                <a:ea typeface="Times New Roman" panose="02020603050405020304" pitchFamily="18" charset="0"/>
              </a:rPr>
              <a:t># Use `ansible-vault </a:t>
            </a:r>
            <a:r>
              <a:rPr lang="en-IN" sz="1400" dirty="0" err="1">
                <a:solidFill>
                  <a:srgbClr val="6A9955"/>
                </a:solidFill>
                <a:effectLst/>
                <a:ea typeface="Times New Roman" panose="02020603050405020304" pitchFamily="18" charset="0"/>
              </a:rPr>
              <a:t>encrypt_string</a:t>
            </a:r>
            <a:r>
              <a:rPr lang="en-IN" sz="1400" dirty="0">
                <a:solidFill>
                  <a:srgbClr val="6A9955"/>
                </a:solidFill>
                <a:effectLst/>
                <a:ea typeface="Times New Roman" panose="02020603050405020304" pitchFamily="18" charset="0"/>
              </a:rPr>
              <a:t>`</a:t>
            </a:r>
            <a:endParaRPr lang="en-IN" sz="1400" dirty="0">
              <a:effectLst/>
              <a:ea typeface="Times New Roman" panose="02020603050405020304" pitchFamily="18" charset="0"/>
            </a:endParaRPr>
          </a:p>
          <a:p>
            <a:pPr>
              <a:buNone/>
            </a:pPr>
            <a:r>
              <a:rPr lang="en-IN" sz="1400" dirty="0">
                <a:solidFill>
                  <a:srgbClr val="D4D4D4"/>
                </a:solidFill>
                <a:effectLst/>
                <a:ea typeface="Times New Roman" panose="02020603050405020304" pitchFamily="18" charset="0"/>
              </a:rPr>
              <a:t>    </a:t>
            </a:r>
            <a:r>
              <a:rPr lang="en-IN" sz="1400" dirty="0">
                <a:solidFill>
                  <a:srgbClr val="569CD6"/>
                </a:solidFill>
                <a:effectLst/>
                <a:ea typeface="Times New Roman" panose="02020603050405020304" pitchFamily="18" charset="0"/>
              </a:rPr>
              <a:t>password</a:t>
            </a:r>
            <a:r>
              <a:rPr lang="en-IN" sz="1400" dirty="0">
                <a:solidFill>
                  <a:srgbClr val="D4D4D4"/>
                </a:solidFill>
                <a:effectLst/>
                <a:ea typeface="Times New Roman" panose="02020603050405020304" pitchFamily="18" charset="0"/>
              </a:rPr>
              <a:t>: </a:t>
            </a:r>
            <a:r>
              <a:rPr lang="en-IN" sz="1400" dirty="0">
                <a:solidFill>
                  <a:srgbClr val="CE9178"/>
                </a:solidFill>
                <a:effectLst/>
                <a:ea typeface="Times New Roman" panose="02020603050405020304" pitchFamily="18" charset="0"/>
              </a:rPr>
              <a:t>"$6$salt$encrypted_hash"</a:t>
            </a:r>
            <a:endParaRPr lang="en-IN" sz="1400" dirty="0">
              <a:effectLst/>
              <a:ea typeface="Times New Roman" panose="02020603050405020304" pitchFamily="18" charset="0"/>
            </a:endParaRPr>
          </a:p>
          <a:p>
            <a:pPr>
              <a:buNone/>
            </a:pPr>
            <a:r>
              <a:rPr lang="en-IN" sz="1400" dirty="0">
                <a:solidFill>
                  <a:srgbClr val="D4D4D4"/>
                </a:solidFill>
                <a:effectLst/>
                <a:ea typeface="Times New Roman" panose="02020603050405020304" pitchFamily="18" charset="0"/>
              </a:rPr>
              <a:t>    </a:t>
            </a:r>
            <a:r>
              <a:rPr lang="en-IN" sz="1400" dirty="0">
                <a:solidFill>
                  <a:srgbClr val="569CD6"/>
                </a:solidFill>
                <a:effectLst/>
                <a:ea typeface="Times New Roman" panose="02020603050405020304" pitchFamily="18" charset="0"/>
              </a:rPr>
              <a:t>chroot</a:t>
            </a:r>
            <a:r>
              <a:rPr lang="en-IN" sz="1400" dirty="0">
                <a:solidFill>
                  <a:srgbClr val="D4D4D4"/>
                </a:solidFill>
                <a:effectLst/>
                <a:ea typeface="Times New Roman" panose="02020603050405020304" pitchFamily="18" charset="0"/>
              </a:rPr>
              <a:t>: </a:t>
            </a:r>
            <a:r>
              <a:rPr lang="en-IN" sz="1400" dirty="0">
                <a:solidFill>
                  <a:srgbClr val="CE9178"/>
                </a:solidFill>
                <a:effectLst/>
                <a:ea typeface="Times New Roman" panose="02020603050405020304" pitchFamily="18" charset="0"/>
              </a:rPr>
              <a:t>/sftp/</a:t>
            </a:r>
            <a:r>
              <a:rPr lang="en-IN" sz="1400" dirty="0" err="1">
                <a:solidFill>
                  <a:srgbClr val="CE9178"/>
                </a:solidFill>
                <a:effectLst/>
                <a:ea typeface="Times New Roman" panose="02020603050405020304" pitchFamily="18" charset="0"/>
              </a:rPr>
              <a:t>readonly</a:t>
            </a:r>
            <a:endParaRPr lang="en-IN" sz="1400" dirty="0">
              <a:effectLst/>
              <a:ea typeface="Times New Roman" panose="02020603050405020304" pitchFamily="18" charset="0"/>
            </a:endParaRPr>
          </a:p>
          <a:p>
            <a:pPr>
              <a:buNone/>
            </a:pPr>
            <a:r>
              <a:rPr lang="en-IN" sz="1400" dirty="0">
                <a:solidFill>
                  <a:srgbClr val="D4D4D4"/>
                </a:solidFill>
                <a:effectLst/>
                <a:ea typeface="Times New Roman" panose="02020603050405020304" pitchFamily="18" charset="0"/>
              </a:rPr>
              <a:t>  - </a:t>
            </a:r>
            <a:r>
              <a:rPr lang="en-IN" sz="1400" dirty="0">
                <a:solidFill>
                  <a:srgbClr val="569CD6"/>
                </a:solidFill>
                <a:effectLst/>
                <a:ea typeface="Times New Roman" panose="02020603050405020304" pitchFamily="18" charset="0"/>
              </a:rPr>
              <a:t>name</a:t>
            </a:r>
            <a:r>
              <a:rPr lang="en-IN" sz="1400" dirty="0">
                <a:solidFill>
                  <a:srgbClr val="D4D4D4"/>
                </a:solidFill>
                <a:effectLst/>
                <a:ea typeface="Times New Roman" panose="02020603050405020304" pitchFamily="18" charset="0"/>
              </a:rPr>
              <a:t>: </a:t>
            </a:r>
            <a:r>
              <a:rPr lang="en-IN" sz="1400" dirty="0" err="1">
                <a:solidFill>
                  <a:srgbClr val="CE9178"/>
                </a:solidFill>
                <a:effectLst/>
                <a:ea typeface="Times New Roman" panose="02020603050405020304" pitchFamily="18" charset="0"/>
              </a:rPr>
              <a:t>upload_user</a:t>
            </a:r>
            <a:endParaRPr lang="en-IN" sz="1400" dirty="0">
              <a:effectLst/>
              <a:ea typeface="Times New Roman" panose="02020603050405020304" pitchFamily="18" charset="0"/>
            </a:endParaRPr>
          </a:p>
          <a:p>
            <a:pPr>
              <a:buNone/>
            </a:pPr>
            <a:r>
              <a:rPr lang="en-IN" sz="1400" dirty="0">
                <a:solidFill>
                  <a:srgbClr val="D4D4D4"/>
                </a:solidFill>
                <a:effectLst/>
                <a:ea typeface="Times New Roman" panose="02020603050405020304" pitchFamily="18" charset="0"/>
              </a:rPr>
              <a:t>    </a:t>
            </a:r>
            <a:r>
              <a:rPr lang="en-IN" sz="1400" dirty="0">
                <a:solidFill>
                  <a:srgbClr val="569CD6"/>
                </a:solidFill>
                <a:effectLst/>
                <a:ea typeface="Times New Roman" panose="02020603050405020304" pitchFamily="18" charset="0"/>
              </a:rPr>
              <a:t>password</a:t>
            </a:r>
            <a:r>
              <a:rPr lang="en-IN" sz="1400" dirty="0">
                <a:solidFill>
                  <a:srgbClr val="D4D4D4"/>
                </a:solidFill>
                <a:effectLst/>
                <a:ea typeface="Times New Roman" panose="02020603050405020304" pitchFamily="18" charset="0"/>
              </a:rPr>
              <a:t>: </a:t>
            </a:r>
            <a:r>
              <a:rPr lang="en-IN" sz="1400" dirty="0">
                <a:solidFill>
                  <a:srgbClr val="CE9178"/>
                </a:solidFill>
                <a:effectLst/>
                <a:ea typeface="Times New Roman" panose="02020603050405020304" pitchFamily="18" charset="0"/>
              </a:rPr>
              <a:t>"$6$salt$encrypted_hash"</a:t>
            </a:r>
            <a:endParaRPr lang="en-IN" sz="1400" dirty="0">
              <a:effectLst/>
              <a:ea typeface="Times New Roman" panose="02020603050405020304" pitchFamily="18" charset="0"/>
            </a:endParaRPr>
          </a:p>
          <a:p>
            <a:r>
              <a:rPr lang="en-IN" sz="1400" dirty="0">
                <a:solidFill>
                  <a:srgbClr val="D4D4D4"/>
                </a:solidFill>
                <a:effectLst/>
                <a:ea typeface="Times New Roman" panose="02020603050405020304" pitchFamily="18" charset="0"/>
              </a:rPr>
              <a:t>    </a:t>
            </a:r>
            <a:r>
              <a:rPr lang="en-IN" sz="1400" dirty="0">
                <a:solidFill>
                  <a:srgbClr val="569CD6"/>
                </a:solidFill>
                <a:effectLst/>
                <a:ea typeface="Times New Roman" panose="02020603050405020304" pitchFamily="18" charset="0"/>
              </a:rPr>
              <a:t>chroot</a:t>
            </a:r>
            <a:r>
              <a:rPr lang="en-IN" sz="1400" dirty="0">
                <a:solidFill>
                  <a:srgbClr val="D4D4D4"/>
                </a:solidFill>
                <a:effectLst/>
                <a:ea typeface="Times New Roman" panose="02020603050405020304" pitchFamily="18" charset="0"/>
              </a:rPr>
              <a:t>: </a:t>
            </a:r>
            <a:r>
              <a:rPr lang="en-IN" sz="1400" dirty="0">
                <a:solidFill>
                  <a:srgbClr val="CE9178"/>
                </a:solidFill>
                <a:effectLst/>
                <a:ea typeface="Times New Roman" panose="02020603050405020304" pitchFamily="18" charset="0"/>
              </a:rPr>
              <a:t>/sftp/uploads</a:t>
            </a:r>
            <a:endParaRPr lang="en-IN" sz="1400" dirty="0">
              <a:effectLst/>
              <a:ea typeface="Times New Roman" panose="02020603050405020304" pitchFamily="18" charset="0"/>
            </a:endParaRPr>
          </a:p>
          <a:p>
            <a:endParaRPr lang="en-US" sz="1400" b="1" dirty="0"/>
          </a:p>
        </p:txBody>
      </p:sp>
      <p:sp>
        <p:nvSpPr>
          <p:cNvPr id="7" name="Content Placeholder 6">
            <a:extLst>
              <a:ext uri="{FF2B5EF4-FFF2-40B4-BE49-F238E27FC236}">
                <a16:creationId xmlns:a16="http://schemas.microsoft.com/office/drawing/2014/main" id="{3D890169-BA5F-760A-F0F1-E9F10B2B027D}"/>
              </a:ext>
            </a:extLst>
          </p:cNvPr>
          <p:cNvSpPr>
            <a:spLocks noGrp="1"/>
          </p:cNvSpPr>
          <p:nvPr>
            <p:ph sz="quarter" idx="16"/>
          </p:nvPr>
        </p:nvSpPr>
        <p:spPr/>
        <p:txBody>
          <a:bodyPr/>
          <a:lstStyle/>
          <a:p>
            <a:r>
              <a:rPr lang="en-US" sz="1600" b="1" dirty="0" err="1">
                <a:solidFill>
                  <a:schemeClr val="accent5"/>
                </a:solidFill>
              </a:rPr>
              <a:t>inventory.ini</a:t>
            </a:r>
            <a:endParaRPr lang="en-US" sz="1600" b="1" dirty="0">
              <a:solidFill>
                <a:schemeClr val="accent5"/>
              </a:solidFill>
            </a:endParaRPr>
          </a:p>
          <a:p>
            <a:endParaRPr lang="en-US" sz="1400" dirty="0"/>
          </a:p>
          <a:p>
            <a:pPr>
              <a:lnSpc>
                <a:spcPts val="1800"/>
              </a:lnSpc>
              <a:buNone/>
            </a:pPr>
            <a:r>
              <a:rPr lang="en-IN" sz="1400" b="0" dirty="0">
                <a:effectLst/>
              </a:rPr>
              <a:t>[</a:t>
            </a:r>
            <a:r>
              <a:rPr lang="en-IN" sz="1400" b="0" dirty="0" err="1">
                <a:effectLst/>
              </a:rPr>
              <a:t>sftp_servers</a:t>
            </a:r>
            <a:r>
              <a:rPr lang="en-IN" sz="1400" b="0" dirty="0">
                <a:effectLst/>
              </a:rPr>
              <a:t>]</a:t>
            </a:r>
          </a:p>
          <a:p>
            <a:pPr>
              <a:lnSpc>
                <a:spcPts val="1800"/>
              </a:lnSpc>
            </a:pPr>
            <a:r>
              <a:rPr lang="en-IN" sz="1400" b="0" dirty="0">
                <a:effectLst/>
              </a:rPr>
              <a:t>sftp-</a:t>
            </a:r>
            <a:r>
              <a:rPr lang="en-IN" sz="1400" b="0" dirty="0" err="1">
                <a:effectLst/>
              </a:rPr>
              <a:t>server.example.com</a:t>
            </a:r>
            <a:endParaRPr lang="en-IN" sz="1400" b="0" dirty="0">
              <a:effectLst/>
            </a:endParaRPr>
          </a:p>
          <a:p>
            <a:endParaRPr lang="en-US" sz="1400" dirty="0"/>
          </a:p>
        </p:txBody>
      </p:sp>
      <p:sp>
        <p:nvSpPr>
          <p:cNvPr id="4" name="Title 3">
            <a:extLst>
              <a:ext uri="{FF2B5EF4-FFF2-40B4-BE49-F238E27FC236}">
                <a16:creationId xmlns:a16="http://schemas.microsoft.com/office/drawing/2014/main" id="{B48F5C38-E606-77B0-73AE-D698AF3CC7DB}"/>
              </a:ext>
            </a:extLst>
          </p:cNvPr>
          <p:cNvSpPr>
            <a:spLocks noGrp="1"/>
          </p:cNvSpPr>
          <p:nvPr>
            <p:ph type="title"/>
          </p:nvPr>
        </p:nvSpPr>
        <p:spPr/>
        <p:txBody>
          <a:bodyPr/>
          <a:lstStyle/>
          <a:p>
            <a:r>
              <a:rPr lang="en-US" dirty="0"/>
              <a:t>Ansible – Vault – Example: SFTP</a:t>
            </a:r>
          </a:p>
        </p:txBody>
      </p:sp>
    </p:spTree>
    <p:extLst>
      <p:ext uri="{BB962C8B-B14F-4D97-AF65-F5344CB8AC3E}">
        <p14:creationId xmlns:p14="http://schemas.microsoft.com/office/powerpoint/2010/main" val="2614096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C152636-E48D-94BD-5AE8-5EBA146229A2}"/>
              </a:ext>
            </a:extLst>
          </p:cNvPr>
          <p:cNvSpPr>
            <a:spLocks noGrp="1"/>
          </p:cNvSpPr>
          <p:nvPr>
            <p:ph sz="quarter" idx="14"/>
          </p:nvPr>
        </p:nvSpPr>
        <p:spPr/>
        <p:txBody>
          <a:bodyPr/>
          <a:lstStyle/>
          <a:p>
            <a:pPr>
              <a:buNone/>
            </a:pPr>
            <a:r>
              <a:rPr lang="en-IN" sz="1200" dirty="0">
                <a:solidFill>
                  <a:srgbClr val="D4D4D4"/>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name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Configure SFTP Server with Chroot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hosts</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err="1">
                <a:solidFill>
                  <a:srgbClr val="CE9178"/>
                </a:solidFill>
                <a:effectLst/>
                <a:ea typeface="Times New Roman" panose="02020603050405020304" pitchFamily="18" charset="0"/>
                <a:cs typeface="Menlo" panose="020B0609030804020204" pitchFamily="49" charset="0"/>
              </a:rPr>
              <a:t>sftp_servers</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become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yes</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err="1">
                <a:solidFill>
                  <a:srgbClr val="569CD6"/>
                </a:solidFill>
                <a:effectLst/>
                <a:ea typeface="Times New Roman" panose="02020603050405020304" pitchFamily="18" charset="0"/>
                <a:cs typeface="Menlo" panose="020B0609030804020204" pitchFamily="49" charset="0"/>
              </a:rPr>
              <a:t>vars_files</a:t>
            </a:r>
            <a:r>
              <a:rPr lang="en-IN" sz="1200" dirty="0">
                <a:solidFill>
                  <a:srgbClr val="D4D4D4"/>
                </a:solidFill>
                <a:effectLst/>
                <a:ea typeface="Times New Roman" panose="02020603050405020304" pitchFamily="18" charset="0"/>
                <a:cs typeface="Menlo" panose="020B0609030804020204" pitchFamily="49" charset="0"/>
              </a:rPr>
              <a: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 </a:t>
            </a:r>
            <a:r>
              <a:rPr lang="en-IN" sz="1200" dirty="0" err="1">
                <a:solidFill>
                  <a:srgbClr val="CE9178"/>
                </a:solidFill>
                <a:effectLst/>
                <a:ea typeface="Times New Roman" panose="02020603050405020304" pitchFamily="18" charset="0"/>
                <a:cs typeface="Menlo" panose="020B0609030804020204" pitchFamily="49" charset="0"/>
              </a:rPr>
              <a:t>secrets.yml</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6A9955"/>
                </a:solidFill>
                <a:effectLst/>
                <a:ea typeface="Times New Roman" panose="02020603050405020304" pitchFamily="18" charset="0"/>
                <a:cs typeface="Menlo" panose="020B0609030804020204" pitchFamily="49" charset="0"/>
              </a:rPr>
              <a:t># Encrypted variables [8]</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tasks</a:t>
            </a:r>
            <a:r>
              <a:rPr lang="en-IN" sz="1200" dirty="0">
                <a:solidFill>
                  <a:srgbClr val="D4D4D4"/>
                </a:solidFill>
                <a:effectLst/>
                <a:ea typeface="Times New Roman" panose="02020603050405020304" pitchFamily="18" charset="0"/>
                <a:cs typeface="Menlo" panose="020B0609030804020204" pitchFamily="49" charset="0"/>
              </a:rPr>
              <a: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 </a:t>
            </a:r>
            <a:r>
              <a:rPr lang="en-IN" sz="1200" dirty="0">
                <a:solidFill>
                  <a:srgbClr val="569CD6"/>
                </a:solidFill>
                <a:effectLst/>
                <a:ea typeface="Times New Roman" panose="02020603050405020304" pitchFamily="18" charset="0"/>
                <a:cs typeface="Menlo" panose="020B0609030804020204" pitchFamily="49" charset="0"/>
              </a:rPr>
              <a:t>name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Install OpenSSH</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apt</a:t>
            </a:r>
            <a:r>
              <a:rPr lang="en-IN" sz="1200" dirty="0">
                <a:solidFill>
                  <a:srgbClr val="D4D4D4"/>
                </a:solidFill>
                <a:effectLst/>
                <a:ea typeface="Times New Roman" panose="02020603050405020304" pitchFamily="18" charset="0"/>
                <a:cs typeface="Menlo" panose="020B0609030804020204" pitchFamily="49" charset="0"/>
              </a:rPr>
              <a: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name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err="1">
                <a:solidFill>
                  <a:srgbClr val="CE9178"/>
                </a:solidFill>
                <a:effectLst/>
                <a:ea typeface="Times New Roman" panose="02020603050405020304" pitchFamily="18" charset="0"/>
                <a:cs typeface="Menlo" panose="020B0609030804020204" pitchFamily="49" charset="0"/>
              </a:rPr>
              <a:t>openssh</a:t>
            </a:r>
            <a:r>
              <a:rPr lang="en-IN" sz="1200" dirty="0">
                <a:solidFill>
                  <a:srgbClr val="CE9178"/>
                </a:solidFill>
                <a:effectLst/>
                <a:ea typeface="Times New Roman" panose="02020603050405020304" pitchFamily="18" charset="0"/>
                <a:cs typeface="Menlo" panose="020B0609030804020204" pitchFamily="49" charset="0"/>
              </a:rPr>
              <a:t>-server</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state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latest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 </a:t>
            </a:r>
            <a:r>
              <a:rPr lang="en-IN" sz="1200" dirty="0">
                <a:solidFill>
                  <a:srgbClr val="569CD6"/>
                </a:solidFill>
                <a:effectLst/>
                <a:ea typeface="Times New Roman" panose="02020603050405020304" pitchFamily="18" charset="0"/>
                <a:cs typeface="Menlo" panose="020B0609030804020204" pitchFamily="49" charset="0"/>
              </a:rPr>
              <a:t>name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Create SFTP groups</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group</a:t>
            </a:r>
            <a:r>
              <a:rPr lang="en-IN" sz="1200" dirty="0">
                <a:solidFill>
                  <a:srgbClr val="D4D4D4"/>
                </a:solidFill>
                <a:effectLst/>
                <a:ea typeface="Times New Roman" panose="02020603050405020304" pitchFamily="18" charset="0"/>
                <a:cs typeface="Menlo" panose="020B0609030804020204" pitchFamily="49" charset="0"/>
              </a:rPr>
              <a: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name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"sftp_{{ </a:t>
            </a:r>
            <a:r>
              <a:rPr lang="en-IN" sz="1200" dirty="0" err="1">
                <a:solidFill>
                  <a:srgbClr val="CE9178"/>
                </a:solidFill>
                <a:effectLst/>
                <a:ea typeface="Times New Roman" panose="02020603050405020304" pitchFamily="18" charset="0"/>
                <a:cs typeface="Menlo" panose="020B0609030804020204" pitchFamily="49" charset="0"/>
              </a:rPr>
              <a:t>item.chroot</a:t>
            </a:r>
            <a:r>
              <a:rPr lang="en-IN" sz="1200" dirty="0">
                <a:solidFill>
                  <a:srgbClr val="CE9178"/>
                </a:solidFill>
                <a:effectLst/>
                <a:ea typeface="Times New Roman" panose="02020603050405020304" pitchFamily="18" charset="0"/>
                <a:cs typeface="Menlo" panose="020B0609030804020204" pitchFamily="49" charset="0"/>
              </a:rPr>
              <a:t> | </a:t>
            </a:r>
            <a:r>
              <a:rPr lang="en-IN" sz="1200" dirty="0" err="1">
                <a:solidFill>
                  <a:srgbClr val="CE9178"/>
                </a:solidFill>
                <a:effectLst/>
                <a:ea typeface="Times New Roman" panose="02020603050405020304" pitchFamily="18" charset="0"/>
                <a:cs typeface="Menlo" panose="020B0609030804020204" pitchFamily="49" charset="0"/>
              </a:rPr>
              <a:t>basename</a:t>
            </a:r>
            <a:r>
              <a:rPr lang="en-IN" sz="1200" dirty="0">
                <a:solidFill>
                  <a:srgbClr val="CE9178"/>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state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present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loop</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 </a:t>
            </a:r>
            <a:r>
              <a:rPr lang="en-IN" sz="1200" dirty="0" err="1">
                <a:solidFill>
                  <a:srgbClr val="CE9178"/>
                </a:solidFill>
                <a:effectLst/>
                <a:ea typeface="Times New Roman" panose="02020603050405020304" pitchFamily="18" charset="0"/>
                <a:cs typeface="Menlo" panose="020B0609030804020204" pitchFamily="49" charset="0"/>
              </a:rPr>
              <a:t>sftp_users</a:t>
            </a:r>
            <a:r>
              <a:rPr lang="en-IN" sz="1200" dirty="0">
                <a:solidFill>
                  <a:srgbClr val="CE9178"/>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endParaRPr lang="en-US" sz="1200" dirty="0"/>
          </a:p>
        </p:txBody>
      </p:sp>
      <p:sp>
        <p:nvSpPr>
          <p:cNvPr id="10" name="Content Placeholder 9">
            <a:extLst>
              <a:ext uri="{FF2B5EF4-FFF2-40B4-BE49-F238E27FC236}">
                <a16:creationId xmlns:a16="http://schemas.microsoft.com/office/drawing/2014/main" id="{04A5D6DF-8430-5706-89D8-AD36718860C0}"/>
              </a:ext>
            </a:extLst>
          </p:cNvPr>
          <p:cNvSpPr>
            <a:spLocks noGrp="1"/>
          </p:cNvSpPr>
          <p:nvPr>
            <p:ph sz="quarter" idx="16"/>
          </p:nvPr>
        </p:nvSpPr>
        <p:spPr/>
        <p:txBody>
          <a:bodyPr/>
          <a:lstStyle/>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name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Create chroot directories</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file</a:t>
            </a:r>
            <a:r>
              <a:rPr lang="en-IN" sz="1200" dirty="0">
                <a:solidFill>
                  <a:srgbClr val="D4D4D4"/>
                </a:solidFill>
                <a:effectLst/>
                <a:ea typeface="Times New Roman" panose="02020603050405020304" pitchFamily="18" charset="0"/>
                <a:cs typeface="Menlo" panose="020B0609030804020204" pitchFamily="49" charset="0"/>
              </a:rPr>
              <a: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path</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 </a:t>
            </a:r>
            <a:r>
              <a:rPr lang="en-IN" sz="1200" dirty="0" err="1">
                <a:solidFill>
                  <a:srgbClr val="CE9178"/>
                </a:solidFill>
                <a:effectLst/>
                <a:ea typeface="Times New Roman" panose="02020603050405020304" pitchFamily="18" charset="0"/>
                <a:cs typeface="Menlo" panose="020B0609030804020204" pitchFamily="49" charset="0"/>
              </a:rPr>
              <a:t>item.chroot</a:t>
            </a:r>
            <a:r>
              <a:rPr lang="en-IN" sz="1200" dirty="0">
                <a:solidFill>
                  <a:srgbClr val="CE9178"/>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state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directory</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owner</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root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group</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"sftp_{{ </a:t>
            </a:r>
            <a:r>
              <a:rPr lang="en-IN" sz="1200" dirty="0" err="1">
                <a:solidFill>
                  <a:srgbClr val="CE9178"/>
                </a:solidFill>
                <a:effectLst/>
                <a:ea typeface="Times New Roman" panose="02020603050405020304" pitchFamily="18" charset="0"/>
                <a:cs typeface="Menlo" panose="020B0609030804020204" pitchFamily="49" charset="0"/>
              </a:rPr>
              <a:t>item.chroot</a:t>
            </a:r>
            <a:r>
              <a:rPr lang="en-IN" sz="1200" dirty="0">
                <a:solidFill>
                  <a:srgbClr val="CE9178"/>
                </a:solidFill>
                <a:effectLst/>
                <a:ea typeface="Times New Roman" panose="02020603050405020304" pitchFamily="18" charset="0"/>
                <a:cs typeface="Menlo" panose="020B0609030804020204" pitchFamily="49" charset="0"/>
              </a:rPr>
              <a:t> | </a:t>
            </a:r>
            <a:r>
              <a:rPr lang="en-IN" sz="1200" dirty="0" err="1">
                <a:solidFill>
                  <a:srgbClr val="CE9178"/>
                </a:solidFill>
                <a:effectLst/>
                <a:ea typeface="Times New Roman" panose="02020603050405020304" pitchFamily="18" charset="0"/>
                <a:cs typeface="Menlo" panose="020B0609030804020204" pitchFamily="49" charset="0"/>
              </a:rPr>
              <a:t>basename</a:t>
            </a:r>
            <a:r>
              <a:rPr lang="en-IN" sz="1200" dirty="0">
                <a:solidFill>
                  <a:srgbClr val="CE9178"/>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mode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B5CEA8"/>
                </a:solidFill>
                <a:effectLst/>
                <a:ea typeface="Times New Roman" panose="02020603050405020304" pitchFamily="18" charset="0"/>
                <a:cs typeface="Menlo" panose="020B0609030804020204" pitchFamily="49" charset="0"/>
              </a:rPr>
              <a:t>0755</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loop</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 </a:t>
            </a:r>
            <a:r>
              <a:rPr lang="en-IN" sz="1200" dirty="0" err="1">
                <a:solidFill>
                  <a:srgbClr val="CE9178"/>
                </a:solidFill>
                <a:effectLst/>
                <a:ea typeface="Times New Roman" panose="02020603050405020304" pitchFamily="18" charset="0"/>
                <a:cs typeface="Menlo" panose="020B0609030804020204" pitchFamily="49" charset="0"/>
              </a:rPr>
              <a:t>sftp_users</a:t>
            </a:r>
            <a:r>
              <a:rPr lang="en-IN" sz="1200" dirty="0">
                <a:solidFill>
                  <a:srgbClr val="CE9178"/>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 </a:t>
            </a:r>
            <a:r>
              <a:rPr lang="en-IN" sz="1200" dirty="0">
                <a:solidFill>
                  <a:srgbClr val="569CD6"/>
                </a:solidFill>
                <a:effectLst/>
                <a:ea typeface="Times New Roman" panose="02020603050405020304" pitchFamily="18" charset="0"/>
                <a:cs typeface="Menlo" panose="020B0609030804020204" pitchFamily="49" charset="0"/>
              </a:rPr>
              <a:t>name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Configure SSH for SFTP</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err="1">
                <a:solidFill>
                  <a:srgbClr val="569CD6"/>
                </a:solidFill>
                <a:effectLst/>
                <a:ea typeface="Times New Roman" panose="02020603050405020304" pitchFamily="18" charset="0"/>
                <a:cs typeface="Menlo" panose="020B0609030804020204" pitchFamily="49" charset="0"/>
              </a:rPr>
              <a:t>lineinfile</a:t>
            </a:r>
            <a:r>
              <a:rPr lang="en-IN" sz="1200" dirty="0">
                <a:solidFill>
                  <a:srgbClr val="D4D4D4"/>
                </a:solidFill>
                <a:effectLst/>
                <a:ea typeface="Times New Roman" panose="02020603050405020304" pitchFamily="18" charset="0"/>
                <a:cs typeface="Menlo" panose="020B0609030804020204" pitchFamily="49" charset="0"/>
              </a:rPr>
              <a:t>:</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path</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/etc/ssh/</a:t>
            </a:r>
            <a:r>
              <a:rPr lang="en-IN" sz="1200" dirty="0" err="1">
                <a:solidFill>
                  <a:srgbClr val="CE9178"/>
                </a:solidFill>
                <a:effectLst/>
                <a:ea typeface="Times New Roman" panose="02020603050405020304" pitchFamily="18" charset="0"/>
                <a:cs typeface="Menlo" panose="020B0609030804020204" pitchFamily="49" charset="0"/>
              </a:rPr>
              <a:t>sshd_config</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569CD6"/>
                </a:solidFill>
                <a:effectLst/>
                <a:ea typeface="Times New Roman" panose="02020603050405020304" pitchFamily="18" charset="0"/>
                <a:cs typeface="Menlo" panose="020B0609030804020204" pitchFamily="49" charset="0"/>
              </a:rPr>
              <a:t>line</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"Subsystem sftp internal-sftp"</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r>
              <a:rPr lang="en-IN" sz="1200" dirty="0" err="1">
                <a:solidFill>
                  <a:srgbClr val="569CD6"/>
                </a:solidFill>
                <a:effectLst/>
                <a:ea typeface="Times New Roman" panose="02020603050405020304" pitchFamily="18" charset="0"/>
                <a:cs typeface="Menlo" panose="020B0609030804020204" pitchFamily="49" charset="0"/>
              </a:rPr>
              <a:t>insertafter</a:t>
            </a:r>
            <a:r>
              <a:rPr lang="en-IN" sz="1200" dirty="0">
                <a:solidFill>
                  <a:srgbClr val="D4D4D4"/>
                </a:solidFill>
                <a:effectLst/>
                <a:ea typeface="Times New Roman" panose="02020603050405020304" pitchFamily="18" charset="0"/>
                <a:cs typeface="Menlo" panose="020B0609030804020204" pitchFamily="49" charset="0"/>
              </a:rPr>
              <a:t>: </a:t>
            </a:r>
            <a:r>
              <a:rPr lang="en-IN" sz="1200" dirty="0">
                <a:solidFill>
                  <a:srgbClr val="CE9178"/>
                </a:solidFill>
                <a:effectLst/>
                <a:ea typeface="Times New Roman" panose="02020603050405020304" pitchFamily="18" charset="0"/>
                <a:cs typeface="Menlo" panose="020B0609030804020204" pitchFamily="49" charset="0"/>
              </a:rPr>
              <a:t>EOF</a:t>
            </a:r>
            <a:endParaRPr lang="en-IN" sz="1200" dirty="0">
              <a:effectLst/>
              <a:ea typeface="Times New Roman" panose="02020603050405020304" pitchFamily="18" charset="0"/>
            </a:endParaRPr>
          </a:p>
          <a:p>
            <a:pPr>
              <a:buNone/>
            </a:pPr>
            <a:r>
              <a:rPr lang="en-IN" sz="1200" dirty="0">
                <a:solidFill>
                  <a:srgbClr val="D4D4D4"/>
                </a:solidFill>
                <a:effectLst/>
                <a:ea typeface="Times New Roman" panose="02020603050405020304" pitchFamily="18" charset="0"/>
                <a:cs typeface="Menlo" panose="020B0609030804020204" pitchFamily="49" charset="0"/>
              </a:rPr>
              <a:t> </a:t>
            </a:r>
            <a:endParaRPr lang="en-IN" sz="1200" dirty="0">
              <a:effectLst/>
              <a:ea typeface="Times New Roman" panose="02020603050405020304" pitchFamily="18" charset="0"/>
            </a:endParaRPr>
          </a:p>
          <a:p>
            <a:endParaRPr lang="en-US" sz="1200" dirty="0"/>
          </a:p>
        </p:txBody>
      </p:sp>
      <p:sp>
        <p:nvSpPr>
          <p:cNvPr id="9" name="Content Placeholder 8">
            <a:extLst>
              <a:ext uri="{FF2B5EF4-FFF2-40B4-BE49-F238E27FC236}">
                <a16:creationId xmlns:a16="http://schemas.microsoft.com/office/drawing/2014/main" id="{C05448E5-B06A-D297-49C5-D607136EF85A}"/>
              </a:ext>
            </a:extLst>
          </p:cNvPr>
          <p:cNvSpPr>
            <a:spLocks noGrp="1"/>
          </p:cNvSpPr>
          <p:nvPr>
            <p:ph sz="quarter" idx="15"/>
          </p:nvPr>
        </p:nvSpPr>
        <p:spPr/>
        <p:txBody>
          <a:bodyPr/>
          <a:lstStyle/>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name</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Add SFTP users</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user</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name</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err="1">
                <a:ln>
                  <a:noFill/>
                </a:ln>
                <a:solidFill>
                  <a:srgbClr val="CE9178"/>
                </a:solidFill>
                <a:effectLst/>
                <a:uLnTx/>
                <a:uFillTx/>
                <a:latin typeface="Oracle Sans Tab"/>
                <a:ea typeface="Times New Roman" panose="02020603050405020304" pitchFamily="18" charset="0"/>
                <a:cs typeface="Menlo" panose="020B0609030804020204" pitchFamily="49" charset="0"/>
              </a:rPr>
              <a:t>item.name</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 }}"</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password</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err="1">
                <a:ln>
                  <a:noFill/>
                </a:ln>
                <a:solidFill>
                  <a:srgbClr val="CE9178"/>
                </a:solidFill>
                <a:effectLst/>
                <a:uLnTx/>
                <a:uFillTx/>
                <a:latin typeface="Oracle Sans Tab"/>
                <a:ea typeface="Times New Roman" panose="02020603050405020304" pitchFamily="18" charset="0"/>
                <a:cs typeface="Menlo" panose="020B0609030804020204" pitchFamily="49" charset="0"/>
              </a:rPr>
              <a:t>item.password</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 }}"</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group</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"sftp_{{ </a:t>
            </a:r>
            <a:r>
              <a:rPr kumimoji="0" lang="en-IN" sz="1200" b="0" i="0" u="none" strike="noStrike" kern="1200" cap="none" spc="0" normalizeH="0" baseline="0" noProof="0" dirty="0" err="1">
                <a:ln>
                  <a:noFill/>
                </a:ln>
                <a:solidFill>
                  <a:srgbClr val="CE9178"/>
                </a:solidFill>
                <a:effectLst/>
                <a:uLnTx/>
                <a:uFillTx/>
                <a:latin typeface="Oracle Sans Tab"/>
                <a:ea typeface="Times New Roman" panose="02020603050405020304" pitchFamily="18" charset="0"/>
                <a:cs typeface="Menlo" panose="020B0609030804020204" pitchFamily="49" charset="0"/>
              </a:rPr>
              <a:t>item.chroot</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 | </a:t>
            </a:r>
            <a:r>
              <a:rPr kumimoji="0" lang="en-IN" sz="1200" b="0" i="0" u="none" strike="noStrike" kern="1200" cap="none" spc="0" normalizeH="0" baseline="0" noProof="0" dirty="0" err="1">
                <a:ln>
                  <a:noFill/>
                </a:ln>
                <a:solidFill>
                  <a:srgbClr val="CE9178"/>
                </a:solidFill>
                <a:effectLst/>
                <a:uLnTx/>
                <a:uFillTx/>
                <a:latin typeface="Oracle Sans Tab"/>
                <a:ea typeface="Times New Roman" panose="02020603050405020304" pitchFamily="18" charset="0"/>
                <a:cs typeface="Menlo" panose="020B0609030804020204" pitchFamily="49" charset="0"/>
              </a:rPr>
              <a:t>basename</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 }}"</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shell</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a:t>
            </a:r>
            <a:r>
              <a:rPr kumimoji="0" lang="en-IN" sz="1200" b="0" i="0" u="none" strike="noStrike" kern="1200" cap="none" spc="0" normalizeH="0" baseline="0" noProof="0" dirty="0" err="1">
                <a:ln>
                  <a:noFill/>
                </a:ln>
                <a:solidFill>
                  <a:srgbClr val="CE9178"/>
                </a:solidFill>
                <a:effectLst/>
                <a:uLnTx/>
                <a:uFillTx/>
                <a:latin typeface="Oracle Sans Tab"/>
                <a:ea typeface="Times New Roman" panose="02020603050405020304" pitchFamily="18" charset="0"/>
                <a:cs typeface="Menlo" panose="020B0609030804020204" pitchFamily="49" charset="0"/>
              </a:rPr>
              <a:t>usr</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a:t>
            </a:r>
            <a:r>
              <a:rPr kumimoji="0" lang="en-IN" sz="1200" b="0" i="0" u="none" strike="noStrike" kern="1200" cap="none" spc="0" normalizeH="0" baseline="0" noProof="0" dirty="0" err="1">
                <a:ln>
                  <a:noFill/>
                </a:ln>
                <a:solidFill>
                  <a:srgbClr val="CE9178"/>
                </a:solidFill>
                <a:effectLst/>
                <a:uLnTx/>
                <a:uFillTx/>
                <a:latin typeface="Oracle Sans Tab"/>
                <a:ea typeface="Times New Roman" panose="02020603050405020304" pitchFamily="18" charset="0"/>
                <a:cs typeface="Menlo" panose="020B0609030804020204" pitchFamily="49" charset="0"/>
              </a:rPr>
              <a:t>sbin</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a:t>
            </a:r>
            <a:r>
              <a:rPr kumimoji="0" lang="en-IN" sz="1200" b="0" i="0" u="none" strike="noStrike" kern="1200" cap="none" spc="0" normalizeH="0" baseline="0" noProof="0" dirty="0" err="1">
                <a:ln>
                  <a:noFill/>
                </a:ln>
                <a:solidFill>
                  <a:srgbClr val="CE9178"/>
                </a:solidFill>
                <a:effectLst/>
                <a:uLnTx/>
                <a:uFillTx/>
                <a:latin typeface="Oracle Sans Tab"/>
                <a:ea typeface="Times New Roman" panose="02020603050405020304" pitchFamily="18" charset="0"/>
                <a:cs typeface="Menlo" panose="020B0609030804020204" pitchFamily="49" charset="0"/>
              </a:rPr>
              <a:t>nologin</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err="1">
                <a:ln>
                  <a:noFill/>
                </a:ln>
                <a:solidFill>
                  <a:srgbClr val="569CD6"/>
                </a:solidFill>
                <a:effectLst/>
                <a:uLnTx/>
                <a:uFillTx/>
                <a:latin typeface="Oracle Sans Tab"/>
                <a:ea typeface="Times New Roman" panose="02020603050405020304" pitchFamily="18" charset="0"/>
                <a:cs typeface="Menlo" panose="020B0609030804020204" pitchFamily="49" charset="0"/>
              </a:rPr>
              <a:t>create_home</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no</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loop</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err="1">
                <a:ln>
                  <a:noFill/>
                </a:ln>
                <a:solidFill>
                  <a:srgbClr val="CE9178"/>
                </a:solidFill>
                <a:effectLst/>
                <a:uLnTx/>
                <a:uFillTx/>
                <a:latin typeface="Oracle Sans Tab"/>
                <a:ea typeface="Times New Roman" panose="02020603050405020304" pitchFamily="18" charset="0"/>
                <a:cs typeface="Menlo" panose="020B0609030804020204" pitchFamily="49" charset="0"/>
              </a:rPr>
              <a:t>sftp_users</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 }}"</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err="1">
                <a:ln>
                  <a:noFill/>
                </a:ln>
                <a:solidFill>
                  <a:srgbClr val="569CD6"/>
                </a:solidFill>
                <a:effectLst/>
                <a:uLnTx/>
                <a:uFillTx/>
                <a:latin typeface="Oracle Sans Tab"/>
                <a:ea typeface="Times New Roman" panose="02020603050405020304" pitchFamily="18" charset="0"/>
                <a:cs typeface="Menlo" panose="020B0609030804020204" pitchFamily="49" charset="0"/>
              </a:rPr>
              <a:t>no_log</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true</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6A9955"/>
                </a:solidFill>
                <a:effectLst/>
                <a:uLnTx/>
                <a:uFillTx/>
                <a:latin typeface="Oracle Sans Tab"/>
                <a:ea typeface="Times New Roman" panose="02020603050405020304" pitchFamily="18" charset="0"/>
                <a:cs typeface="Menlo" panose="020B0609030804020204" pitchFamily="49" charset="0"/>
              </a:rPr>
              <a:t># Hides password from logs [6]</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name</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Restart SSH</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service</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name</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err="1">
                <a:ln>
                  <a:noFill/>
                </a:ln>
                <a:solidFill>
                  <a:srgbClr val="CE9178"/>
                </a:solidFill>
                <a:effectLst/>
                <a:uLnTx/>
                <a:uFillTx/>
                <a:latin typeface="Oracle Sans Tab"/>
                <a:ea typeface="Times New Roman" panose="02020603050405020304" pitchFamily="18" charset="0"/>
                <a:cs typeface="Menlo" panose="020B0609030804020204" pitchFamily="49" charset="0"/>
              </a:rPr>
              <a:t>sshd</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a:p>
            <a:pPr marL="0" marR="0" lvl="0" indent="0" algn="l" defTabSz="914400" rtl="0" eaLnBrk="1" fontAlgn="auto" latinLnBrk="0" hangingPunct="1">
              <a:lnSpc>
                <a:spcPct val="95000"/>
              </a:lnSpc>
              <a:spcBef>
                <a:spcPts val="600"/>
              </a:spcBef>
              <a:spcAft>
                <a:spcPts val="0"/>
              </a:spcAft>
              <a:buClrTx/>
              <a:buSzTx/>
              <a:buFont typeface="System Font Regular"/>
              <a:buNone/>
              <a:tabLst/>
              <a:defRPr/>
            </a:pP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569CD6"/>
                </a:solidFill>
                <a:effectLst/>
                <a:uLnTx/>
                <a:uFillTx/>
                <a:latin typeface="Oracle Sans Tab"/>
                <a:ea typeface="Times New Roman" panose="02020603050405020304" pitchFamily="18" charset="0"/>
                <a:cs typeface="Menlo" panose="020B0609030804020204" pitchFamily="49" charset="0"/>
              </a:rPr>
              <a:t>state</a:t>
            </a:r>
            <a:r>
              <a:rPr kumimoji="0" lang="en-IN" sz="1200" b="0" i="0" u="none" strike="noStrike" kern="1200" cap="none" spc="0" normalizeH="0" baseline="0" noProof="0" dirty="0">
                <a:ln>
                  <a:noFill/>
                </a:ln>
                <a:solidFill>
                  <a:srgbClr val="D4D4D4"/>
                </a:solidFill>
                <a:effectLst/>
                <a:uLnTx/>
                <a:uFillTx/>
                <a:latin typeface="Oracle Sans Tab"/>
                <a:ea typeface="Times New Roman" panose="02020603050405020304" pitchFamily="18" charset="0"/>
                <a:cs typeface="Menlo" panose="020B0609030804020204" pitchFamily="49" charset="0"/>
              </a:rPr>
              <a:t>: </a:t>
            </a:r>
            <a:r>
              <a:rPr kumimoji="0" lang="en-IN" sz="1200" b="0" i="0" u="none" strike="noStrike" kern="1200" cap="none" spc="0" normalizeH="0" baseline="0" noProof="0" dirty="0">
                <a:ln>
                  <a:noFill/>
                </a:ln>
                <a:solidFill>
                  <a:srgbClr val="CE9178"/>
                </a:solidFill>
                <a:effectLst/>
                <a:uLnTx/>
                <a:uFillTx/>
                <a:latin typeface="Oracle Sans Tab"/>
                <a:ea typeface="Times New Roman" panose="02020603050405020304" pitchFamily="18" charset="0"/>
                <a:cs typeface="Menlo" panose="020B0609030804020204" pitchFamily="49" charset="0"/>
              </a:rPr>
              <a:t>restarted</a:t>
            </a:r>
            <a:endParaRPr kumimoji="0" lang="en-IN" sz="1200" b="0" i="0" u="none" strike="noStrike" kern="1200" cap="none" spc="0" normalizeH="0" baseline="0" noProof="0" dirty="0">
              <a:ln>
                <a:noFill/>
              </a:ln>
              <a:solidFill>
                <a:srgbClr val="312D2A"/>
              </a:solidFill>
              <a:effectLst/>
              <a:uLnTx/>
              <a:uFillTx/>
              <a:latin typeface="Oracle Sans Tab"/>
              <a:ea typeface="Times New Roman" panose="02020603050405020304" pitchFamily="18" charset="0"/>
              <a:cs typeface="Oracle Sans Tab" panose="020B0503020204020204" pitchFamily="34" charset="0"/>
            </a:endParaRPr>
          </a:p>
        </p:txBody>
      </p:sp>
      <p:sp>
        <p:nvSpPr>
          <p:cNvPr id="7" name="Title 6">
            <a:extLst>
              <a:ext uri="{FF2B5EF4-FFF2-40B4-BE49-F238E27FC236}">
                <a16:creationId xmlns:a16="http://schemas.microsoft.com/office/drawing/2014/main" id="{A5E5F6DB-3103-FCBD-DA5D-30FBD4C4F2F2}"/>
              </a:ext>
            </a:extLst>
          </p:cNvPr>
          <p:cNvSpPr>
            <a:spLocks noGrp="1"/>
          </p:cNvSpPr>
          <p:nvPr>
            <p:ph type="title"/>
          </p:nvPr>
        </p:nvSpPr>
        <p:spPr/>
        <p:txBody>
          <a:bodyPr/>
          <a:lstStyle/>
          <a:p>
            <a:r>
              <a:rPr lang="en-US" dirty="0"/>
              <a:t>Ansible – Vault – Example: SFTP Playbook</a:t>
            </a:r>
          </a:p>
        </p:txBody>
      </p:sp>
    </p:spTree>
    <p:extLst>
      <p:ext uri="{BB962C8B-B14F-4D97-AF65-F5344CB8AC3E}">
        <p14:creationId xmlns:p14="http://schemas.microsoft.com/office/powerpoint/2010/main" val="468416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537AA8-7DF8-A626-E5D0-5AF4ABF15690}"/>
              </a:ext>
            </a:extLst>
          </p:cNvPr>
          <p:cNvSpPr>
            <a:spLocks noGrp="1"/>
          </p:cNvSpPr>
          <p:nvPr>
            <p:ph type="body" sz="quarter" idx="43"/>
          </p:nvPr>
        </p:nvSpPr>
        <p:spPr>
          <a:xfrm>
            <a:off x="840723" y="1058661"/>
            <a:ext cx="10687050" cy="5378473"/>
          </a:xfrm>
        </p:spPr>
        <p:txBody>
          <a:bodyPr>
            <a:noAutofit/>
          </a:bodyPr>
          <a:lstStyle/>
          <a:p>
            <a:pPr marL="285750" indent="-285750">
              <a:lnSpc>
                <a:spcPct val="150000"/>
              </a:lnSpc>
              <a:buFont typeface="Arial" panose="020B0604020202020204" pitchFamily="34" charset="0"/>
              <a:buChar char="•"/>
            </a:pPr>
            <a:r>
              <a:rPr lang="en-US" sz="1600" dirty="0"/>
              <a:t>Ansible was first released by </a:t>
            </a:r>
            <a:r>
              <a:rPr lang="en-US" sz="1600" b="1" dirty="0">
                <a:solidFill>
                  <a:schemeClr val="accent5"/>
                </a:solidFill>
              </a:rPr>
              <a:t>Michael DeHaan</a:t>
            </a:r>
            <a:r>
              <a:rPr lang="en-US" sz="1600" b="1" dirty="0"/>
              <a:t> </a:t>
            </a:r>
            <a:r>
              <a:rPr lang="en-US" sz="1600" dirty="0"/>
              <a:t>in 2012 as a small side project. RedHat acquired the Ansible tool in 2015.</a:t>
            </a:r>
          </a:p>
          <a:p>
            <a:pPr marL="285750" indent="-285750">
              <a:lnSpc>
                <a:spcPct val="150000"/>
              </a:lnSpc>
              <a:buFont typeface="Arial" panose="020B0604020202020204" pitchFamily="34" charset="0"/>
              <a:buChar char="•"/>
            </a:pPr>
            <a:r>
              <a:rPr lang="en-US" sz="1600" dirty="0"/>
              <a:t>Ansible uses </a:t>
            </a:r>
            <a:r>
              <a:rPr lang="en-US" sz="1600" b="1" dirty="0">
                <a:solidFill>
                  <a:schemeClr val="accent5"/>
                </a:solidFill>
              </a:rPr>
              <a:t>YAML</a:t>
            </a:r>
            <a:r>
              <a:rPr lang="en-US" sz="1600" dirty="0"/>
              <a:t> files as its main source of information at run time. </a:t>
            </a:r>
            <a:r>
              <a:rPr lang="en-US" sz="1600" b="1" dirty="0">
                <a:solidFill>
                  <a:schemeClr val="accent5"/>
                </a:solidFill>
              </a:rPr>
              <a:t>YAML</a:t>
            </a:r>
            <a:r>
              <a:rPr lang="en-US" sz="1600" dirty="0"/>
              <a:t> is a data serialization and representation language that is commonly used for configuration in ansible.</a:t>
            </a:r>
          </a:p>
          <a:p>
            <a:pPr marL="285750" indent="-285750">
              <a:lnSpc>
                <a:spcPct val="150000"/>
              </a:lnSpc>
              <a:buFont typeface="Arial" panose="020B0604020202020204" pitchFamily="34" charset="0"/>
              <a:buChar char="•"/>
            </a:pPr>
            <a:r>
              <a:rPr lang="en-US" sz="1600" dirty="0"/>
              <a:t>Ansible is written entirely in </a:t>
            </a:r>
            <a:r>
              <a:rPr lang="en-US" sz="1600" b="1" dirty="0">
                <a:solidFill>
                  <a:schemeClr val="accent5"/>
                </a:solidFill>
              </a:rPr>
              <a:t>Python</a:t>
            </a:r>
            <a:r>
              <a:rPr lang="en-US" sz="1600" dirty="0"/>
              <a:t>. The main runner and all of the modules are Python 2.6 compatible, which means that they’ll work with any version of Python2 above version 2.6.</a:t>
            </a:r>
          </a:p>
          <a:p>
            <a:pPr marL="285750" indent="-285750">
              <a:lnSpc>
                <a:spcPct val="150000"/>
              </a:lnSpc>
              <a:buFont typeface="Arial" panose="020B0604020202020204" pitchFamily="34" charset="0"/>
              <a:buChar char="•"/>
            </a:pPr>
            <a:r>
              <a:rPr lang="en-US" sz="1600" dirty="0"/>
              <a:t>Ansible works by running commands via </a:t>
            </a:r>
            <a:r>
              <a:rPr lang="en-US" sz="1600" b="1" dirty="0">
                <a:solidFill>
                  <a:schemeClr val="accent5"/>
                </a:solidFill>
              </a:rPr>
              <a:t>SSH</a:t>
            </a:r>
            <a:r>
              <a:rPr lang="en-US" sz="1600" b="1" dirty="0"/>
              <a:t> or </a:t>
            </a:r>
            <a:r>
              <a:rPr lang="en-US" sz="1600" b="1" dirty="0" err="1">
                <a:solidFill>
                  <a:schemeClr val="accent5"/>
                </a:solidFill>
              </a:rPr>
              <a:t>WinRM</a:t>
            </a:r>
            <a:r>
              <a:rPr lang="en-US" sz="1600" dirty="0"/>
              <a:t>, so there’s no need to install any server software. SSH or </a:t>
            </a:r>
            <a:r>
              <a:rPr lang="en-US" sz="1600" dirty="0" err="1"/>
              <a:t>WinRM</a:t>
            </a:r>
            <a:r>
              <a:rPr lang="en-US" sz="1600" b="1" dirty="0"/>
              <a:t> </a:t>
            </a:r>
            <a:r>
              <a:rPr lang="en-US" sz="1600" dirty="0"/>
              <a:t>is used to login to the managed node and install the required packages/dependencies</a:t>
            </a:r>
          </a:p>
          <a:p>
            <a:pPr marL="0" indent="0">
              <a:lnSpc>
                <a:spcPct val="150000"/>
              </a:lnSpc>
              <a:buNone/>
            </a:pPr>
            <a:br>
              <a:rPr lang="en-US" sz="1600" dirty="0"/>
            </a:br>
            <a:r>
              <a:rPr lang="en-US" sz="1600" dirty="0"/>
              <a:t>    </a:t>
            </a:r>
          </a:p>
        </p:txBody>
      </p:sp>
      <p:sp>
        <p:nvSpPr>
          <p:cNvPr id="3" name="Title 2">
            <a:extLst>
              <a:ext uri="{FF2B5EF4-FFF2-40B4-BE49-F238E27FC236}">
                <a16:creationId xmlns:a16="http://schemas.microsoft.com/office/drawing/2014/main" id="{E9AD7757-6808-D6D0-C5A0-D8C3D097BEA5}"/>
              </a:ext>
            </a:extLst>
          </p:cNvPr>
          <p:cNvSpPr>
            <a:spLocks noGrp="1"/>
          </p:cNvSpPr>
          <p:nvPr>
            <p:ph type="title"/>
          </p:nvPr>
        </p:nvSpPr>
        <p:spPr/>
        <p:txBody>
          <a:bodyPr anchor="b">
            <a:normAutofit/>
          </a:bodyPr>
          <a:lstStyle/>
          <a:p>
            <a:r>
              <a:rPr lang="en-US" dirty="0"/>
              <a:t>Ansible </a:t>
            </a:r>
          </a:p>
        </p:txBody>
      </p:sp>
    </p:spTree>
    <p:extLst>
      <p:ext uri="{BB962C8B-B14F-4D97-AF65-F5344CB8AC3E}">
        <p14:creationId xmlns:p14="http://schemas.microsoft.com/office/powerpoint/2010/main" val="3021431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E88BB6A3-2F97-298C-8D46-D7D34A3A2A99}"/>
              </a:ext>
            </a:extLst>
          </p:cNvPr>
          <p:cNvSpPr>
            <a:spLocks noGrp="1"/>
          </p:cNvSpPr>
          <p:nvPr>
            <p:ph sz="quarter" idx="14"/>
          </p:nvPr>
        </p:nvSpPr>
        <p:spPr/>
        <p:txBody>
          <a:bodyPr/>
          <a:lstStyle/>
          <a:p>
            <a:pPr>
              <a:buNone/>
            </a:pPr>
            <a:r>
              <a:rPr lang="en-IN" sz="1600" b="1" dirty="0">
                <a:solidFill>
                  <a:schemeClr val="accent5"/>
                </a:solidFill>
                <a:effectLst/>
                <a:ea typeface="Times New Roman" panose="02020603050405020304" pitchFamily="18" charset="0"/>
              </a:rPr>
              <a:t>Encrypt secrets:</a:t>
            </a:r>
          </a:p>
          <a:p>
            <a:pPr>
              <a:buNone/>
            </a:pPr>
            <a:r>
              <a:rPr lang="en-IN" sz="1400" dirty="0">
                <a:solidFill>
                  <a:srgbClr val="6A9955"/>
                </a:solidFill>
                <a:effectLst/>
                <a:ea typeface="Times New Roman" panose="02020603050405020304" pitchFamily="18" charset="0"/>
              </a:rPr>
              <a:t># Encrypt with password</a:t>
            </a:r>
            <a:endParaRPr lang="en-IN" sz="1400" dirty="0">
              <a:effectLst/>
              <a:ea typeface="Times New Roman" panose="02020603050405020304" pitchFamily="18" charset="0"/>
            </a:endParaRPr>
          </a:p>
          <a:p>
            <a:pPr>
              <a:buNone/>
            </a:pPr>
            <a:r>
              <a:rPr lang="en-IN" sz="1400" dirty="0">
                <a:solidFill>
                  <a:srgbClr val="000000"/>
                </a:solidFill>
                <a:effectLst/>
                <a:ea typeface="Times New Roman" panose="02020603050405020304" pitchFamily="18" charset="0"/>
              </a:rPr>
              <a:t>ansible-vault encrypt </a:t>
            </a:r>
            <a:r>
              <a:rPr lang="en-IN" sz="1400" dirty="0" err="1">
                <a:solidFill>
                  <a:srgbClr val="000000"/>
                </a:solidFill>
                <a:effectLst/>
                <a:ea typeface="Times New Roman" panose="02020603050405020304" pitchFamily="18" charset="0"/>
              </a:rPr>
              <a:t>secrets.yml</a:t>
            </a:r>
            <a:endParaRPr lang="en-IN" sz="1400" dirty="0">
              <a:effectLst/>
              <a:ea typeface="Times New Roman" panose="02020603050405020304" pitchFamily="18" charset="0"/>
            </a:endParaRPr>
          </a:p>
          <a:p>
            <a:pPr>
              <a:buNone/>
            </a:pPr>
            <a:r>
              <a:rPr lang="en-IN" sz="1400" dirty="0">
                <a:solidFill>
                  <a:srgbClr val="D4D4D4"/>
                </a:solidFill>
                <a:effectLst/>
                <a:ea typeface="Times New Roman" panose="02020603050405020304" pitchFamily="18" charset="0"/>
              </a:rPr>
              <a:t> </a:t>
            </a:r>
            <a:endParaRPr lang="en-IN" sz="1400" dirty="0">
              <a:effectLst/>
              <a:ea typeface="Times New Roman" panose="02020603050405020304" pitchFamily="18" charset="0"/>
            </a:endParaRPr>
          </a:p>
          <a:p>
            <a:pPr>
              <a:buNone/>
            </a:pPr>
            <a:r>
              <a:rPr lang="en-IN" sz="1600" b="1" dirty="0">
                <a:solidFill>
                  <a:schemeClr val="accent5"/>
                </a:solidFill>
                <a:effectLst/>
                <a:ea typeface="Times New Roman" panose="02020603050405020304" pitchFamily="18" charset="0"/>
              </a:rPr>
              <a:t>Run playbook:</a:t>
            </a:r>
          </a:p>
          <a:p>
            <a:pPr>
              <a:buNone/>
            </a:pPr>
            <a:r>
              <a:rPr lang="en-IN" sz="1400" dirty="0">
                <a:solidFill>
                  <a:srgbClr val="6A9955"/>
                </a:solidFill>
                <a:effectLst/>
                <a:ea typeface="Times New Roman" panose="02020603050405020304" pitchFamily="18" charset="0"/>
              </a:rPr>
              <a:t># Decrypt at runtime</a:t>
            </a:r>
            <a:endParaRPr lang="en-IN" sz="1400" dirty="0">
              <a:effectLst/>
              <a:ea typeface="Times New Roman" panose="02020603050405020304" pitchFamily="18" charset="0"/>
            </a:endParaRPr>
          </a:p>
          <a:p>
            <a:pPr>
              <a:buNone/>
            </a:pPr>
            <a:r>
              <a:rPr lang="en-IN" sz="1400" dirty="0">
                <a:solidFill>
                  <a:srgbClr val="000000"/>
                </a:solidFill>
                <a:effectLst/>
                <a:ea typeface="Times New Roman" panose="02020603050405020304" pitchFamily="18" charset="0"/>
              </a:rPr>
              <a:t>ansible-playbook </a:t>
            </a:r>
            <a:r>
              <a:rPr lang="en-IN" sz="1400" dirty="0" err="1">
                <a:solidFill>
                  <a:srgbClr val="000000"/>
                </a:solidFill>
                <a:effectLst/>
                <a:ea typeface="Times New Roman" panose="02020603050405020304" pitchFamily="18" charset="0"/>
              </a:rPr>
              <a:t>sftp_playbook.yml</a:t>
            </a:r>
            <a:r>
              <a:rPr lang="en-IN" sz="1400" dirty="0">
                <a:solidFill>
                  <a:srgbClr val="000000"/>
                </a:solidFill>
                <a:effectLst/>
                <a:ea typeface="Times New Roman" panose="02020603050405020304" pitchFamily="18" charset="0"/>
              </a:rPr>
              <a:t> --ask-vault-pass</a:t>
            </a:r>
            <a:endParaRPr lang="en-IN" sz="1400" dirty="0">
              <a:effectLst/>
              <a:ea typeface="Times New Roman" panose="02020603050405020304" pitchFamily="18" charset="0"/>
            </a:endParaRPr>
          </a:p>
          <a:p>
            <a:pPr>
              <a:buNone/>
            </a:pPr>
            <a:r>
              <a:rPr lang="en-IN" sz="1400" dirty="0">
                <a:solidFill>
                  <a:srgbClr val="D4D4D4"/>
                </a:solidFill>
                <a:effectLst/>
                <a:ea typeface="Times New Roman" panose="02020603050405020304" pitchFamily="18" charset="0"/>
              </a:rPr>
              <a:t> </a:t>
            </a:r>
            <a:endParaRPr lang="en-IN" sz="1400" dirty="0">
              <a:effectLst/>
              <a:ea typeface="Times New Roman" panose="02020603050405020304" pitchFamily="18" charset="0"/>
            </a:endParaRPr>
          </a:p>
          <a:p>
            <a:r>
              <a:rPr lang="en-IN" sz="1400" dirty="0">
                <a:solidFill>
                  <a:srgbClr val="000000"/>
                </a:solidFill>
                <a:effectLst/>
                <a:ea typeface="Times New Roman" panose="02020603050405020304" pitchFamily="18" charset="0"/>
              </a:rPr>
              <a:t> </a:t>
            </a:r>
            <a:endParaRPr lang="en-US" sz="1400" dirty="0"/>
          </a:p>
        </p:txBody>
      </p:sp>
      <p:sp>
        <p:nvSpPr>
          <p:cNvPr id="9" name="Content Placeholder 8">
            <a:extLst>
              <a:ext uri="{FF2B5EF4-FFF2-40B4-BE49-F238E27FC236}">
                <a16:creationId xmlns:a16="http://schemas.microsoft.com/office/drawing/2014/main" id="{1F353C79-AEB6-2DBB-1837-D185DFDFB1E8}"/>
              </a:ext>
            </a:extLst>
          </p:cNvPr>
          <p:cNvSpPr>
            <a:spLocks noGrp="1"/>
          </p:cNvSpPr>
          <p:nvPr>
            <p:ph sz="quarter" idx="15"/>
          </p:nvPr>
        </p:nvSpPr>
        <p:spPr/>
        <p:txBody>
          <a:bodyPr/>
          <a:lstStyle/>
          <a:p>
            <a:r>
              <a:rPr lang="en-IN" sz="1600" b="1" dirty="0">
                <a:solidFill>
                  <a:schemeClr val="accent5"/>
                </a:solidFill>
                <a:ea typeface="Times New Roman" panose="02020603050405020304" pitchFamily="18" charset="0"/>
              </a:rPr>
              <a:t>Verification</a:t>
            </a:r>
          </a:p>
          <a:p>
            <a:pPr>
              <a:buNone/>
            </a:pPr>
            <a:endParaRPr lang="en-IN" sz="1400" dirty="0">
              <a:effectLst/>
              <a:ea typeface="Times New Roman" panose="02020603050405020304" pitchFamily="18" charset="0"/>
            </a:endParaRPr>
          </a:p>
          <a:p>
            <a:pPr>
              <a:buNone/>
            </a:pPr>
            <a:r>
              <a:rPr lang="en-IN" sz="1600" b="1" dirty="0">
                <a:solidFill>
                  <a:schemeClr val="accent5"/>
                </a:solidFill>
                <a:effectLst/>
                <a:ea typeface="Times New Roman" panose="02020603050405020304" pitchFamily="18" charset="0"/>
              </a:rPr>
              <a:t>Check SFTP access:</a:t>
            </a:r>
          </a:p>
          <a:p>
            <a:pPr>
              <a:buNone/>
            </a:pPr>
            <a:r>
              <a:rPr lang="en-IN" sz="1400" dirty="0">
                <a:solidFill>
                  <a:srgbClr val="6A9955"/>
                </a:solidFill>
                <a:effectLst/>
                <a:ea typeface="Times New Roman" panose="02020603050405020304" pitchFamily="18" charset="0"/>
              </a:rPr>
              <a:t># Test chroot access</a:t>
            </a:r>
            <a:endParaRPr lang="en-IN" sz="1400" dirty="0">
              <a:effectLst/>
              <a:ea typeface="Times New Roman" panose="02020603050405020304" pitchFamily="18" charset="0"/>
            </a:endParaRPr>
          </a:p>
          <a:p>
            <a:pPr>
              <a:buNone/>
            </a:pPr>
            <a:r>
              <a:rPr lang="en-IN" sz="1400" dirty="0">
                <a:solidFill>
                  <a:srgbClr val="000000"/>
                </a:solidFill>
                <a:effectLst/>
                <a:ea typeface="Times New Roman" panose="02020603050405020304" pitchFamily="18" charset="0"/>
              </a:rPr>
              <a:t>sftp -P 22 </a:t>
            </a:r>
            <a:r>
              <a:rPr lang="en-IN" sz="1400" dirty="0" err="1">
                <a:solidFill>
                  <a:srgbClr val="000000"/>
                </a:solidFill>
                <a:effectLst/>
                <a:ea typeface="Times New Roman" panose="02020603050405020304" pitchFamily="18" charset="0"/>
              </a:rPr>
              <a:t>readonly_user@sftp-server.example.com</a:t>
            </a:r>
            <a:endParaRPr lang="en-IN" sz="1400" dirty="0">
              <a:effectLst/>
              <a:ea typeface="Times New Roman" panose="02020603050405020304" pitchFamily="18" charset="0"/>
            </a:endParaRPr>
          </a:p>
          <a:p>
            <a:pPr>
              <a:buNone/>
            </a:pPr>
            <a:r>
              <a:rPr lang="en-IN" sz="1400" dirty="0">
                <a:solidFill>
                  <a:srgbClr val="D4D4D4"/>
                </a:solidFill>
                <a:effectLst/>
                <a:ea typeface="Times New Roman" panose="02020603050405020304" pitchFamily="18" charset="0"/>
              </a:rPr>
              <a:t> </a:t>
            </a:r>
            <a:endParaRPr lang="en-IN" sz="1400" dirty="0">
              <a:effectLst/>
              <a:ea typeface="Times New Roman" panose="02020603050405020304" pitchFamily="18" charset="0"/>
            </a:endParaRPr>
          </a:p>
          <a:p>
            <a:pPr>
              <a:buNone/>
            </a:pPr>
            <a:r>
              <a:rPr lang="en-IN" sz="1600" b="1" dirty="0">
                <a:solidFill>
                  <a:schemeClr val="accent5"/>
                </a:solidFill>
                <a:effectLst/>
                <a:ea typeface="Times New Roman" panose="02020603050405020304" pitchFamily="18" charset="0"/>
              </a:rPr>
              <a:t>Verify encrypted variables:</a:t>
            </a:r>
          </a:p>
          <a:p>
            <a:pPr>
              <a:buNone/>
            </a:pPr>
            <a:r>
              <a:rPr lang="en-IN" sz="1400" dirty="0">
                <a:solidFill>
                  <a:srgbClr val="6A9955"/>
                </a:solidFill>
                <a:effectLst/>
                <a:ea typeface="Times New Roman" panose="02020603050405020304" pitchFamily="18" charset="0"/>
              </a:rPr>
              <a:t># View decrypted content</a:t>
            </a:r>
            <a:endParaRPr lang="en-IN" sz="1400" dirty="0">
              <a:effectLst/>
              <a:ea typeface="Times New Roman" panose="02020603050405020304" pitchFamily="18" charset="0"/>
            </a:endParaRPr>
          </a:p>
          <a:p>
            <a:pPr>
              <a:buNone/>
            </a:pPr>
            <a:r>
              <a:rPr lang="en-IN" sz="1400" dirty="0">
                <a:solidFill>
                  <a:srgbClr val="000000"/>
                </a:solidFill>
                <a:effectLst/>
                <a:ea typeface="Times New Roman" panose="02020603050405020304" pitchFamily="18" charset="0"/>
              </a:rPr>
              <a:t>ansible-vault view </a:t>
            </a:r>
            <a:r>
              <a:rPr lang="en-IN" sz="1400" dirty="0" err="1">
                <a:solidFill>
                  <a:srgbClr val="000000"/>
                </a:solidFill>
                <a:effectLst/>
                <a:ea typeface="Times New Roman" panose="02020603050405020304" pitchFamily="18" charset="0"/>
              </a:rPr>
              <a:t>secrets.yml</a:t>
            </a:r>
            <a:r>
              <a:rPr lang="en-IN" sz="1400" dirty="0">
                <a:solidFill>
                  <a:srgbClr val="000000"/>
                </a:solidFill>
                <a:effectLst/>
                <a:ea typeface="Times New Roman" panose="02020603050405020304" pitchFamily="18" charset="0"/>
              </a:rPr>
              <a:t>  </a:t>
            </a:r>
            <a:endParaRPr lang="en-IN" sz="1400" dirty="0">
              <a:effectLst/>
              <a:ea typeface="Times New Roman" panose="02020603050405020304" pitchFamily="18" charset="0"/>
            </a:endParaRPr>
          </a:p>
          <a:p>
            <a:pPr>
              <a:buNone/>
            </a:pPr>
            <a:r>
              <a:rPr lang="en-IN" sz="1400" dirty="0">
                <a:solidFill>
                  <a:srgbClr val="D4D4D4"/>
                </a:solidFill>
                <a:effectLst/>
                <a:ea typeface="Times New Roman" panose="02020603050405020304" pitchFamily="18" charset="0"/>
              </a:rPr>
              <a:t> </a:t>
            </a:r>
            <a:endParaRPr lang="en-IN" sz="1400" dirty="0">
              <a:effectLst/>
              <a:ea typeface="Times New Roman" panose="02020603050405020304" pitchFamily="18" charset="0"/>
            </a:endParaRPr>
          </a:p>
          <a:p>
            <a:pPr>
              <a:buNone/>
            </a:pPr>
            <a:r>
              <a:rPr lang="en-IN" sz="1600" b="1" dirty="0">
                <a:solidFill>
                  <a:schemeClr val="accent5"/>
                </a:solidFill>
                <a:effectLst/>
                <a:ea typeface="Times New Roman" panose="02020603050405020304" pitchFamily="18" charset="0"/>
              </a:rPr>
              <a:t>SSH config validation</a:t>
            </a:r>
            <a:r>
              <a:rPr lang="en-IN" sz="1600" dirty="0">
                <a:solidFill>
                  <a:schemeClr val="accent5"/>
                </a:solidFill>
                <a:effectLst/>
                <a:ea typeface="Times New Roman" panose="02020603050405020304" pitchFamily="18" charset="0"/>
              </a:rPr>
              <a:t>:</a:t>
            </a:r>
          </a:p>
          <a:p>
            <a:pPr>
              <a:buNone/>
            </a:pPr>
            <a:r>
              <a:rPr lang="en-IN" sz="1400" dirty="0">
                <a:solidFill>
                  <a:srgbClr val="6A9955"/>
                </a:solidFill>
                <a:effectLst/>
                <a:ea typeface="Times New Roman" panose="02020603050405020304" pitchFamily="18" charset="0"/>
              </a:rPr>
              <a:t># Check SFTP server config</a:t>
            </a:r>
            <a:endParaRPr lang="en-IN" sz="1400" dirty="0">
              <a:effectLst/>
              <a:ea typeface="Times New Roman" panose="02020603050405020304" pitchFamily="18" charset="0"/>
            </a:endParaRPr>
          </a:p>
          <a:p>
            <a:r>
              <a:rPr lang="en-IN" sz="1400" dirty="0">
                <a:solidFill>
                  <a:srgbClr val="000000"/>
                </a:solidFill>
                <a:effectLst/>
                <a:ea typeface="Times New Roman" panose="02020603050405020304" pitchFamily="18" charset="0"/>
              </a:rPr>
              <a:t>ansible </a:t>
            </a:r>
            <a:r>
              <a:rPr lang="en-IN" sz="1400" dirty="0" err="1">
                <a:solidFill>
                  <a:srgbClr val="000000"/>
                </a:solidFill>
                <a:effectLst/>
                <a:ea typeface="Times New Roman" panose="02020603050405020304" pitchFamily="18" charset="0"/>
              </a:rPr>
              <a:t>sftp_servers</a:t>
            </a:r>
            <a:r>
              <a:rPr lang="en-IN" sz="1400" dirty="0">
                <a:solidFill>
                  <a:srgbClr val="000000"/>
                </a:solidFill>
                <a:effectLst/>
                <a:ea typeface="Times New Roman" panose="02020603050405020304" pitchFamily="18" charset="0"/>
              </a:rPr>
              <a:t> -m shell -a </a:t>
            </a:r>
            <a:r>
              <a:rPr lang="en-IN" sz="1400" dirty="0">
                <a:solidFill>
                  <a:srgbClr val="CE9178"/>
                </a:solidFill>
                <a:effectLst/>
                <a:ea typeface="Times New Roman" panose="02020603050405020304" pitchFamily="18" charset="0"/>
              </a:rPr>
              <a:t>"grep 'Subsystem sftp' /etc/ssh/</a:t>
            </a:r>
            <a:r>
              <a:rPr lang="en-IN" sz="1400" dirty="0" err="1">
                <a:solidFill>
                  <a:srgbClr val="CE9178"/>
                </a:solidFill>
                <a:effectLst/>
                <a:ea typeface="Times New Roman" panose="02020603050405020304" pitchFamily="18" charset="0"/>
              </a:rPr>
              <a:t>sshd_config</a:t>
            </a:r>
            <a:r>
              <a:rPr lang="en-IN" sz="1400" dirty="0">
                <a:solidFill>
                  <a:srgbClr val="CE9178"/>
                </a:solidFill>
                <a:effectLst/>
                <a:ea typeface="Times New Roman" panose="02020603050405020304" pitchFamily="18" charset="0"/>
              </a:rPr>
              <a:t>"</a:t>
            </a:r>
            <a:endParaRPr lang="en-IN" sz="1400" dirty="0">
              <a:effectLst/>
              <a:ea typeface="Times New Roman" panose="02020603050405020304" pitchFamily="18" charset="0"/>
            </a:endParaRPr>
          </a:p>
          <a:p>
            <a:endParaRPr lang="en-US" sz="1400" dirty="0"/>
          </a:p>
        </p:txBody>
      </p:sp>
      <p:sp>
        <p:nvSpPr>
          <p:cNvPr id="8" name="Title 7">
            <a:extLst>
              <a:ext uri="{FF2B5EF4-FFF2-40B4-BE49-F238E27FC236}">
                <a16:creationId xmlns:a16="http://schemas.microsoft.com/office/drawing/2014/main" id="{F49CB10B-7A9D-1599-D7DF-223AE5FBDBA7}"/>
              </a:ext>
            </a:extLst>
          </p:cNvPr>
          <p:cNvSpPr>
            <a:spLocks noGrp="1"/>
          </p:cNvSpPr>
          <p:nvPr>
            <p:ph type="title"/>
          </p:nvPr>
        </p:nvSpPr>
        <p:spPr/>
        <p:txBody>
          <a:bodyPr/>
          <a:lstStyle/>
          <a:p>
            <a:r>
              <a:rPr lang="en-US" dirty="0"/>
              <a:t>Ansible – Vault – Commands</a:t>
            </a:r>
          </a:p>
        </p:txBody>
      </p:sp>
    </p:spTree>
    <p:extLst>
      <p:ext uri="{BB962C8B-B14F-4D97-AF65-F5344CB8AC3E}">
        <p14:creationId xmlns:p14="http://schemas.microsoft.com/office/powerpoint/2010/main" val="1220369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96529A8-DCD2-7803-E0D1-332184C55820}"/>
              </a:ext>
            </a:extLst>
          </p:cNvPr>
          <p:cNvSpPr>
            <a:spLocks noGrp="1"/>
          </p:cNvSpPr>
          <p:nvPr>
            <p:ph sz="quarter" idx="13"/>
          </p:nvPr>
        </p:nvSpPr>
        <p:spPr/>
        <p:txBody>
          <a:bodyPr/>
          <a:lstStyle/>
          <a:p>
            <a:pPr>
              <a:lnSpc>
                <a:spcPct val="150000"/>
              </a:lnSpc>
            </a:pPr>
            <a:r>
              <a:rPr lang="en-IN" b="0" i="0" dirty="0">
                <a:effectLst/>
              </a:rPr>
              <a:t>Task control in Ansible manages how and when tasks execute, enabling conditional logic, error handling, and workflow optimization. The task control can be achieved by using following options:</a:t>
            </a:r>
          </a:p>
          <a:p>
            <a:pPr marL="890588" lvl="2" indent="-342900">
              <a:lnSpc>
                <a:spcPct val="150000"/>
              </a:lnSpc>
              <a:buFont typeface="+mj-lt"/>
              <a:buAutoNum type="arabicPeriod"/>
            </a:pPr>
            <a:r>
              <a:rPr lang="en-IN" sz="1800" dirty="0">
                <a:latin typeface="+mn-lt"/>
              </a:rPr>
              <a:t>Conditionals</a:t>
            </a:r>
          </a:p>
          <a:p>
            <a:pPr marL="890588" lvl="2" indent="-342900">
              <a:lnSpc>
                <a:spcPct val="150000"/>
              </a:lnSpc>
              <a:buFont typeface="+mj-lt"/>
              <a:buAutoNum type="arabicPeriod"/>
            </a:pPr>
            <a:r>
              <a:rPr lang="en-IN" sz="1800" b="0" i="0" dirty="0">
                <a:effectLst/>
                <a:latin typeface="+mn-lt"/>
              </a:rPr>
              <a:t>Loops</a:t>
            </a:r>
          </a:p>
          <a:p>
            <a:pPr marL="890588" lvl="2" indent="-342900">
              <a:lnSpc>
                <a:spcPct val="150000"/>
              </a:lnSpc>
              <a:buFont typeface="+mj-lt"/>
              <a:buAutoNum type="arabicPeriod"/>
            </a:pPr>
            <a:r>
              <a:rPr lang="en-IN" sz="1800" dirty="0">
                <a:latin typeface="+mn-lt"/>
              </a:rPr>
              <a:t>Handlers</a:t>
            </a:r>
          </a:p>
          <a:p>
            <a:pPr marL="890588" lvl="2" indent="-342900">
              <a:lnSpc>
                <a:spcPct val="150000"/>
              </a:lnSpc>
              <a:buFont typeface="+mj-lt"/>
              <a:buAutoNum type="arabicPeriod"/>
            </a:pPr>
            <a:r>
              <a:rPr lang="en-IN" sz="1800" b="0" i="0" dirty="0">
                <a:effectLst/>
                <a:latin typeface="+mn-lt"/>
              </a:rPr>
              <a:t>Blocks</a:t>
            </a:r>
          </a:p>
          <a:p>
            <a:pPr marL="890588" lvl="2" indent="-342900">
              <a:lnSpc>
                <a:spcPct val="150000"/>
              </a:lnSpc>
              <a:buFont typeface="+mj-lt"/>
              <a:buAutoNum type="arabicPeriod"/>
            </a:pPr>
            <a:r>
              <a:rPr lang="en-IN" sz="1800" dirty="0">
                <a:latin typeface="+mn-lt"/>
              </a:rPr>
              <a:t>Execution Strategies</a:t>
            </a:r>
          </a:p>
          <a:p>
            <a:pPr>
              <a:lnSpc>
                <a:spcPct val="150000"/>
              </a:lnSpc>
            </a:pPr>
            <a:endParaRPr lang="en-IN" b="0" i="0" dirty="0">
              <a:effectLst/>
            </a:endParaRPr>
          </a:p>
          <a:p>
            <a:pPr>
              <a:lnSpc>
                <a:spcPct val="150000"/>
              </a:lnSpc>
            </a:pPr>
            <a:endParaRPr lang="en-US" dirty="0"/>
          </a:p>
        </p:txBody>
      </p:sp>
      <p:sp>
        <p:nvSpPr>
          <p:cNvPr id="3" name="Title 2">
            <a:extLst>
              <a:ext uri="{FF2B5EF4-FFF2-40B4-BE49-F238E27FC236}">
                <a16:creationId xmlns:a16="http://schemas.microsoft.com/office/drawing/2014/main" id="{5E2CF1F1-56A8-81C2-4E54-24EB40566BD8}"/>
              </a:ext>
            </a:extLst>
          </p:cNvPr>
          <p:cNvSpPr>
            <a:spLocks noGrp="1"/>
          </p:cNvSpPr>
          <p:nvPr>
            <p:ph type="title"/>
          </p:nvPr>
        </p:nvSpPr>
        <p:spPr/>
        <p:txBody>
          <a:bodyPr/>
          <a:lstStyle/>
          <a:p>
            <a:r>
              <a:rPr lang="en-US" dirty="0"/>
              <a:t>Ansible – Task Control</a:t>
            </a:r>
          </a:p>
        </p:txBody>
      </p:sp>
    </p:spTree>
    <p:extLst>
      <p:ext uri="{BB962C8B-B14F-4D97-AF65-F5344CB8AC3E}">
        <p14:creationId xmlns:p14="http://schemas.microsoft.com/office/powerpoint/2010/main" val="3284166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DF172E8-7ED8-9CBA-040A-B9AA79067E12}"/>
              </a:ext>
            </a:extLst>
          </p:cNvPr>
          <p:cNvSpPr>
            <a:spLocks noGrp="1"/>
          </p:cNvSpPr>
          <p:nvPr>
            <p:ph sz="quarter" idx="13"/>
          </p:nvPr>
        </p:nvSpPr>
        <p:spPr/>
        <p:txBody>
          <a:bodyPr/>
          <a:lstStyle/>
          <a:p>
            <a:pPr>
              <a:lnSpc>
                <a:spcPct val="150000"/>
              </a:lnSpc>
              <a:buNone/>
            </a:pPr>
            <a:r>
              <a:rPr lang="en-IN" sz="1600" dirty="0">
                <a:effectLst/>
                <a:ea typeface="Times New Roman" panose="02020603050405020304" pitchFamily="18" charset="0"/>
              </a:rPr>
              <a:t>Execute tasks only if specific conditions are met:</a:t>
            </a:r>
            <a:endParaRPr lang="en-IN" sz="1600" dirty="0">
              <a:effectLst/>
              <a:latin typeface="Times New Roman" panose="02020603050405020304" pitchFamily="18" charset="0"/>
              <a:ea typeface="Times New Roman" panose="02020603050405020304" pitchFamily="18" charset="0"/>
            </a:endParaRPr>
          </a:p>
          <a:p>
            <a:pPr lvl="1">
              <a:lnSpc>
                <a:spcPct val="1500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Install Apache on Debian systems</a:t>
            </a:r>
            <a:endParaRPr lang="en-IN" sz="1600" dirty="0">
              <a:effectLst/>
              <a:ea typeface="Times New Roman" panose="02020603050405020304" pitchFamily="18" charset="0"/>
            </a:endParaRPr>
          </a:p>
          <a:p>
            <a:pPr lvl="1">
              <a:lnSpc>
                <a:spcPct val="1500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ansible.builtin.apt</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lvl="1">
              <a:lnSpc>
                <a:spcPct val="1500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apache2</a:t>
            </a:r>
            <a:endParaRPr lang="en-IN" sz="1600" dirty="0">
              <a:effectLst/>
              <a:ea typeface="Times New Roman" panose="02020603050405020304" pitchFamily="18" charset="0"/>
            </a:endParaRPr>
          </a:p>
          <a:p>
            <a:pPr lvl="1">
              <a:lnSpc>
                <a:spcPct val="1500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state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present</a:t>
            </a:r>
            <a:endParaRPr lang="en-IN" sz="1600" dirty="0">
              <a:effectLst/>
              <a:ea typeface="Times New Roman" panose="02020603050405020304" pitchFamily="18" charset="0"/>
            </a:endParaRPr>
          </a:p>
          <a:p>
            <a:pPr lvl="1">
              <a:lnSpc>
                <a:spcPct val="150000"/>
              </a:lnSpc>
              <a:buNone/>
            </a:pPr>
            <a:r>
              <a:rPr lang="en-IN" sz="1600" dirty="0">
                <a:solidFill>
                  <a:srgbClr val="D4D4D4"/>
                </a:solidFill>
                <a:effectLst/>
                <a:ea typeface="Times New Roman" panose="02020603050405020304" pitchFamily="18" charset="0"/>
              </a:rPr>
              <a:t>  </a:t>
            </a:r>
            <a:r>
              <a:rPr lang="en-IN" sz="1600" b="1" dirty="0">
                <a:solidFill>
                  <a:srgbClr val="569CD6"/>
                </a:solidFill>
                <a:effectLst/>
                <a:ea typeface="Times New Roman" panose="02020603050405020304" pitchFamily="18" charset="0"/>
              </a:rPr>
              <a:t>when</a:t>
            </a:r>
            <a:r>
              <a:rPr lang="en-IN" sz="1600" b="1" dirty="0">
                <a:solidFill>
                  <a:srgbClr val="D4D4D4"/>
                </a:solidFill>
                <a:effectLst/>
                <a:ea typeface="Times New Roman" panose="02020603050405020304" pitchFamily="18" charset="0"/>
              </a:rPr>
              <a:t>: </a:t>
            </a:r>
            <a:r>
              <a:rPr lang="en-IN" sz="1600" b="1" dirty="0" err="1">
                <a:solidFill>
                  <a:srgbClr val="CE9178"/>
                </a:solidFill>
                <a:effectLst/>
                <a:ea typeface="Times New Roman" panose="02020603050405020304" pitchFamily="18" charset="0"/>
              </a:rPr>
              <a:t>ansible_facts</a:t>
            </a:r>
            <a:r>
              <a:rPr lang="en-IN" sz="1600" b="1" dirty="0">
                <a:solidFill>
                  <a:srgbClr val="CE9178"/>
                </a:solidFill>
                <a:effectLst/>
                <a:ea typeface="Times New Roman" panose="02020603050405020304" pitchFamily="18" charset="0"/>
              </a:rPr>
              <a:t>['</a:t>
            </a:r>
            <a:r>
              <a:rPr lang="en-IN" sz="1600" b="1" dirty="0" err="1">
                <a:solidFill>
                  <a:srgbClr val="CE9178"/>
                </a:solidFill>
                <a:effectLst/>
                <a:ea typeface="Times New Roman" panose="02020603050405020304" pitchFamily="18" charset="0"/>
              </a:rPr>
              <a:t>os_family</a:t>
            </a:r>
            <a:r>
              <a:rPr lang="en-IN" sz="1600" b="1" dirty="0">
                <a:solidFill>
                  <a:srgbClr val="CE9178"/>
                </a:solidFill>
                <a:effectLst/>
                <a:ea typeface="Times New Roman" panose="02020603050405020304" pitchFamily="18" charset="0"/>
              </a:rPr>
              <a:t>'] == 'Debian'</a:t>
            </a:r>
            <a:endParaRPr lang="en-IN" sz="1600" b="1" dirty="0">
              <a:effectLst/>
              <a:ea typeface="Times New Roman" panose="02020603050405020304" pitchFamily="18" charset="0"/>
            </a:endParaRPr>
          </a:p>
          <a:p>
            <a:pPr>
              <a:lnSpc>
                <a:spcPct val="150000"/>
              </a:lnSpc>
            </a:pPr>
            <a:r>
              <a:rPr lang="en-IN" sz="1600" dirty="0">
                <a:effectLst/>
                <a:latin typeface="Times New Roman" panose="02020603050405020304" pitchFamily="18" charset="0"/>
                <a:ea typeface="Times New Roman" panose="02020603050405020304" pitchFamily="18" charset="0"/>
              </a:rPr>
              <a:t> </a:t>
            </a:r>
          </a:p>
          <a:p>
            <a:pPr>
              <a:lnSpc>
                <a:spcPct val="150000"/>
              </a:lnSpc>
            </a:pPr>
            <a:endParaRPr lang="en-US" sz="1600" dirty="0"/>
          </a:p>
        </p:txBody>
      </p:sp>
      <p:sp>
        <p:nvSpPr>
          <p:cNvPr id="3" name="Title 2">
            <a:extLst>
              <a:ext uri="{FF2B5EF4-FFF2-40B4-BE49-F238E27FC236}">
                <a16:creationId xmlns:a16="http://schemas.microsoft.com/office/drawing/2014/main" id="{C9E0F517-D119-57CE-D6FA-D5BB6361631F}"/>
              </a:ext>
            </a:extLst>
          </p:cNvPr>
          <p:cNvSpPr>
            <a:spLocks noGrp="1"/>
          </p:cNvSpPr>
          <p:nvPr>
            <p:ph type="title"/>
          </p:nvPr>
        </p:nvSpPr>
        <p:spPr/>
        <p:txBody>
          <a:bodyPr/>
          <a:lstStyle/>
          <a:p>
            <a:r>
              <a:rPr lang="en-US" dirty="0"/>
              <a:t>Ansible – Task Control – Conditionals (when)</a:t>
            </a:r>
          </a:p>
        </p:txBody>
      </p:sp>
    </p:spTree>
    <p:extLst>
      <p:ext uri="{BB962C8B-B14F-4D97-AF65-F5344CB8AC3E}">
        <p14:creationId xmlns:p14="http://schemas.microsoft.com/office/powerpoint/2010/main" val="1549048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EDEBDF3-1267-D2B7-F3C3-0A6F15B872DA}"/>
              </a:ext>
            </a:extLst>
          </p:cNvPr>
          <p:cNvSpPr>
            <a:spLocks noGrp="1"/>
          </p:cNvSpPr>
          <p:nvPr>
            <p:ph sz="quarter" idx="13"/>
          </p:nvPr>
        </p:nvSpPr>
        <p:spPr/>
        <p:txBody>
          <a:bodyPr/>
          <a:lstStyle/>
          <a:p>
            <a:pPr>
              <a:lnSpc>
                <a:spcPts val="1800"/>
              </a:lnSpc>
              <a:buNone/>
            </a:pPr>
            <a:r>
              <a:rPr lang="en-IN" sz="1600" dirty="0">
                <a:effectLst/>
                <a:ea typeface="Times New Roman" panose="02020603050405020304" pitchFamily="18" charset="0"/>
              </a:rPr>
              <a:t>Iterate over lists or variables:</a:t>
            </a:r>
          </a:p>
          <a:p>
            <a:pPr>
              <a:lnSpc>
                <a:spcPts val="1800"/>
              </a:lnSpc>
              <a:buNone/>
            </a:pPr>
            <a:r>
              <a:rPr lang="en-IN" sz="1600" dirty="0">
                <a:solidFill>
                  <a:srgbClr val="D4D4D4"/>
                </a:solidFill>
                <a:effectLst/>
                <a:ea typeface="Times New Roman" panose="02020603050405020304" pitchFamily="18" charset="0"/>
              </a:rPr>
              <a:t> </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Install multiple packages</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ansible.builtin.dnf</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 item }}"</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state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present</a:t>
            </a:r>
            <a:endParaRPr lang="en-IN" sz="1600" dirty="0">
              <a:effectLst/>
              <a:ea typeface="Times New Roman" panose="02020603050405020304" pitchFamily="18" charset="0"/>
            </a:endParaRPr>
          </a:p>
          <a:p>
            <a:pPr>
              <a:lnSpc>
                <a:spcPts val="1800"/>
              </a:lnSpc>
              <a:buNone/>
            </a:pPr>
            <a:r>
              <a:rPr lang="en-IN" sz="1600" dirty="0">
                <a:solidFill>
                  <a:srgbClr val="569CD6"/>
                </a:solidFill>
              </a:rPr>
              <a:t>  loop:</a:t>
            </a:r>
          </a:p>
          <a:p>
            <a:pPr>
              <a:lnSpc>
                <a:spcPts val="1800"/>
              </a:lnSpc>
              <a:buNone/>
            </a:pPr>
            <a:r>
              <a:rPr lang="en-IN" sz="1600" dirty="0">
                <a:solidFill>
                  <a:srgbClr val="D4D4D4"/>
                </a:solidFill>
                <a:effectLst/>
                <a:ea typeface="Times New Roman" panose="02020603050405020304" pitchFamily="18" charset="0"/>
              </a:rPr>
              <a:t>    - </a:t>
            </a:r>
            <a:r>
              <a:rPr lang="en-IN" sz="1600" dirty="0">
                <a:solidFill>
                  <a:srgbClr val="CE9178"/>
                </a:solidFill>
                <a:effectLst/>
                <a:ea typeface="Times New Roman" panose="02020603050405020304" pitchFamily="18" charset="0"/>
              </a:rPr>
              <a:t>git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 </a:t>
            </a:r>
            <a:r>
              <a:rPr lang="en-IN" sz="1600" dirty="0">
                <a:solidFill>
                  <a:srgbClr val="CE9178"/>
                </a:solidFill>
                <a:effectLst/>
                <a:ea typeface="Times New Roman" panose="02020603050405020304" pitchFamily="18" charset="0"/>
              </a:rPr>
              <a:t>curl</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 </a:t>
            </a:r>
            <a:r>
              <a:rPr lang="en-IN" sz="1600" dirty="0" err="1">
                <a:solidFill>
                  <a:srgbClr val="CE9178"/>
                </a:solidFill>
                <a:effectLst/>
                <a:ea typeface="Times New Roman" panose="02020603050405020304" pitchFamily="18" charset="0"/>
              </a:rPr>
              <a:t>wget</a:t>
            </a:r>
            <a:r>
              <a:rPr lang="en-IN" sz="1600" dirty="0">
                <a:solidFill>
                  <a:srgbClr val="CE9178"/>
                </a:solidFill>
                <a:effectLst/>
                <a:ea typeface="Times New Roman" panose="02020603050405020304" pitchFamily="18" charset="0"/>
              </a:rPr>
              <a:t> [8]</a:t>
            </a:r>
            <a:endParaRPr lang="en-IN" sz="1600" dirty="0">
              <a:effectLst/>
              <a:ea typeface="Times New Roman" panose="02020603050405020304" pitchFamily="18" charset="0"/>
            </a:endParaRPr>
          </a:p>
          <a:p>
            <a:r>
              <a:rPr lang="en-IN" sz="1600" dirty="0">
                <a:effectLst/>
                <a:ea typeface="Times New Roman" panose="02020603050405020304" pitchFamily="18" charset="0"/>
              </a:rPr>
              <a:t> </a:t>
            </a:r>
          </a:p>
          <a:p>
            <a:endParaRPr lang="en-US" sz="1600" dirty="0"/>
          </a:p>
        </p:txBody>
      </p:sp>
      <p:sp>
        <p:nvSpPr>
          <p:cNvPr id="3" name="Title 2">
            <a:extLst>
              <a:ext uri="{FF2B5EF4-FFF2-40B4-BE49-F238E27FC236}">
                <a16:creationId xmlns:a16="http://schemas.microsoft.com/office/drawing/2014/main" id="{1372745D-E8DD-C878-5F26-AF7FE6AF8257}"/>
              </a:ext>
            </a:extLst>
          </p:cNvPr>
          <p:cNvSpPr>
            <a:spLocks noGrp="1"/>
          </p:cNvSpPr>
          <p:nvPr>
            <p:ph type="title"/>
          </p:nvPr>
        </p:nvSpPr>
        <p:spPr/>
        <p:txBody>
          <a:bodyPr/>
          <a:lstStyle/>
          <a:p>
            <a:r>
              <a:rPr lang="en-US" dirty="0"/>
              <a:t>Ansible – Task Control – Loops (loop)</a:t>
            </a:r>
          </a:p>
        </p:txBody>
      </p:sp>
    </p:spTree>
    <p:extLst>
      <p:ext uri="{BB962C8B-B14F-4D97-AF65-F5344CB8AC3E}">
        <p14:creationId xmlns:p14="http://schemas.microsoft.com/office/powerpoint/2010/main" val="3542806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E55068C-AD6C-0F35-72A3-1F230B6D3632}"/>
              </a:ext>
            </a:extLst>
          </p:cNvPr>
          <p:cNvSpPr>
            <a:spLocks noGrp="1"/>
          </p:cNvSpPr>
          <p:nvPr>
            <p:ph sz="quarter" idx="14"/>
          </p:nvPr>
        </p:nvSpPr>
        <p:spPr/>
        <p:txBody>
          <a:bodyPr/>
          <a:lstStyle/>
          <a:p>
            <a:pPr marL="285750" indent="-285750">
              <a:lnSpc>
                <a:spcPct val="150000"/>
              </a:lnSpc>
              <a:buClr>
                <a:srgbClr val="AE562C"/>
              </a:buClr>
              <a:buFont typeface="Arial" panose="020B0604020202020204" pitchFamily="34" charset="0"/>
              <a:buChar char="•"/>
            </a:pPr>
            <a:r>
              <a:rPr lang="en-IN" b="0" i="0" dirty="0">
                <a:effectLst/>
              </a:rPr>
              <a:t>Handlers in Ansible are special tasks designed to run only when notified by other tasks during a playbook execution. </a:t>
            </a:r>
          </a:p>
          <a:p>
            <a:pPr marL="285750" indent="-285750">
              <a:lnSpc>
                <a:spcPct val="150000"/>
              </a:lnSpc>
              <a:buClr>
                <a:schemeClr val="accent5"/>
              </a:buClr>
              <a:buFont typeface="Arial" panose="020B0604020202020204" pitchFamily="34" charset="0"/>
              <a:buChar char="•"/>
            </a:pPr>
            <a:r>
              <a:rPr lang="en-IN" b="0" i="0" dirty="0">
                <a:effectLst/>
              </a:rPr>
              <a:t>They provide an efficient way to perform actions that should happen only if a change occurs on the managed hosts, such as restarting a service after a configuration file has been updated.</a:t>
            </a:r>
          </a:p>
          <a:p>
            <a:endParaRPr lang="en-US" dirty="0"/>
          </a:p>
        </p:txBody>
      </p:sp>
      <p:sp>
        <p:nvSpPr>
          <p:cNvPr id="6" name="Content Placeholder 5">
            <a:extLst>
              <a:ext uri="{FF2B5EF4-FFF2-40B4-BE49-F238E27FC236}">
                <a16:creationId xmlns:a16="http://schemas.microsoft.com/office/drawing/2014/main" id="{00666120-9A4D-CBB2-3848-22B37D07272B}"/>
              </a:ext>
            </a:extLst>
          </p:cNvPr>
          <p:cNvSpPr>
            <a:spLocks noGrp="1"/>
          </p:cNvSpPr>
          <p:nvPr>
            <p:ph sz="quarter" idx="15"/>
          </p:nvPr>
        </p:nvSpPr>
        <p:spPr/>
        <p:txBody>
          <a:bodyPr/>
          <a:lstStyle/>
          <a:p>
            <a:pPr>
              <a:lnSpc>
                <a:spcPts val="1800"/>
              </a:lnSpc>
              <a:buNone/>
            </a:pPr>
            <a:r>
              <a:rPr lang="en-IN" sz="1600" dirty="0">
                <a:effectLst/>
                <a:ea typeface="Times New Roman" panose="02020603050405020304" pitchFamily="18" charset="0"/>
              </a:rPr>
              <a:t> </a:t>
            </a:r>
            <a:r>
              <a:rPr lang="en-IN" sz="1600" dirty="0">
                <a:solidFill>
                  <a:srgbClr val="569CD6"/>
                </a:solidFill>
                <a:effectLst/>
                <a:ea typeface="Times New Roman" panose="02020603050405020304" pitchFamily="18" charset="0"/>
              </a:rPr>
              <a:t>task</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Start and enable Nginx service</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    </a:t>
            </a:r>
            <a:r>
              <a:rPr lang="en-IN" sz="1600" dirty="0" err="1">
                <a:solidFill>
                  <a:srgbClr val="CE9178"/>
                </a:solidFill>
                <a:effectLst/>
                <a:ea typeface="Times New Roman" panose="02020603050405020304" pitchFamily="18" charset="0"/>
              </a:rPr>
              <a:t>ansible.builtin.service</a:t>
            </a:r>
            <a:r>
              <a:rPr lang="en-IN" sz="1600" dirty="0">
                <a:solidFill>
                  <a:srgbClr val="F44747"/>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      name</a:t>
            </a:r>
            <a:r>
              <a:rPr lang="en-IN" sz="1600" dirty="0">
                <a:solidFill>
                  <a:srgbClr val="F44747"/>
                </a:solidFill>
                <a:effectLst/>
                <a:ea typeface="Times New Roman" panose="02020603050405020304" pitchFamily="18" charset="0"/>
              </a:rPr>
              <a:t>:</a:t>
            </a:r>
            <a:r>
              <a:rPr lang="en-IN" sz="1600" dirty="0">
                <a:solidFill>
                  <a:srgbClr val="CE9178"/>
                </a:solidFill>
                <a:effectLst/>
                <a:ea typeface="Times New Roman" panose="02020603050405020304" pitchFamily="18" charset="0"/>
              </a:rPr>
              <a:t> nginx</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      state</a:t>
            </a:r>
            <a:r>
              <a:rPr lang="en-IN" sz="1600" dirty="0">
                <a:solidFill>
                  <a:srgbClr val="F44747"/>
                </a:solidFill>
                <a:effectLst/>
                <a:ea typeface="Times New Roman" panose="02020603050405020304" pitchFamily="18" charset="0"/>
              </a:rPr>
              <a:t>:</a:t>
            </a:r>
            <a:r>
              <a:rPr lang="en-IN" sz="1600" dirty="0">
                <a:solidFill>
                  <a:srgbClr val="CE9178"/>
                </a:solidFill>
                <a:effectLst/>
                <a:ea typeface="Times New Roman" panose="02020603050405020304" pitchFamily="18" charset="0"/>
              </a:rPr>
              <a:t> started</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      enabled</a:t>
            </a:r>
            <a:r>
              <a:rPr lang="en-IN" sz="1600" dirty="0">
                <a:solidFill>
                  <a:srgbClr val="F44747"/>
                </a:solidFill>
                <a:effectLst/>
                <a:ea typeface="Times New Roman" panose="02020603050405020304" pitchFamily="18" charset="0"/>
              </a:rPr>
              <a:t>:</a:t>
            </a:r>
            <a:r>
              <a:rPr lang="en-IN" sz="1600" dirty="0">
                <a:solidFill>
                  <a:srgbClr val="CE9178"/>
                </a:solidFill>
                <a:effectLst/>
                <a:ea typeface="Times New Roman" panose="02020603050405020304" pitchFamily="18" charset="0"/>
              </a:rPr>
              <a:t> yes</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    notify</a:t>
            </a:r>
            <a:r>
              <a:rPr lang="en-IN" sz="1600" dirty="0">
                <a:solidFill>
                  <a:srgbClr val="F44747"/>
                </a:solidFill>
                <a:effectLst/>
                <a:ea typeface="Times New Roman" panose="02020603050405020304" pitchFamily="18" charset="0"/>
              </a:rPr>
              <a:t>:</a:t>
            </a:r>
            <a:r>
              <a:rPr lang="en-IN" sz="1600" dirty="0">
                <a:solidFill>
                  <a:srgbClr val="CE9178"/>
                </a:solidFill>
                <a:effectLst/>
                <a:ea typeface="Times New Roman" panose="02020603050405020304" pitchFamily="18" charset="0"/>
              </a:rPr>
              <a:t> Restart Nginx</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    </a:t>
            </a:r>
            <a:endParaRPr lang="en-IN" sz="1600" dirty="0">
              <a:effectLst/>
              <a:ea typeface="Times New Roman" panose="02020603050405020304" pitchFamily="18" charset="0"/>
            </a:endParaRPr>
          </a:p>
          <a:p>
            <a:pPr>
              <a:lnSpc>
                <a:spcPts val="1800"/>
              </a:lnSpc>
              <a:buNone/>
            </a:pPr>
            <a:r>
              <a:rPr lang="en-IN" sz="1600" dirty="0">
                <a:solidFill>
                  <a:srgbClr val="569CD6"/>
                </a:solidFill>
                <a:effectLst/>
                <a:ea typeface="Times New Roman" panose="02020603050405020304" pitchFamily="18" charset="0"/>
              </a:rPr>
              <a:t>handlers</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Restart Nginx</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ansible.builtin.service</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nginx</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state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restart</a:t>
            </a:r>
            <a:endParaRPr lang="en-IN" sz="1600" dirty="0">
              <a:effectLst/>
              <a:ea typeface="Times New Roman" panose="02020603050405020304" pitchFamily="18" charset="0"/>
            </a:endParaRPr>
          </a:p>
          <a:p>
            <a:endParaRPr lang="en-US" sz="1600" dirty="0"/>
          </a:p>
        </p:txBody>
      </p:sp>
      <p:sp>
        <p:nvSpPr>
          <p:cNvPr id="3" name="Title 2">
            <a:extLst>
              <a:ext uri="{FF2B5EF4-FFF2-40B4-BE49-F238E27FC236}">
                <a16:creationId xmlns:a16="http://schemas.microsoft.com/office/drawing/2014/main" id="{93391380-2608-7BA9-4C26-6880E8ED1D14}"/>
              </a:ext>
            </a:extLst>
          </p:cNvPr>
          <p:cNvSpPr>
            <a:spLocks noGrp="1"/>
          </p:cNvSpPr>
          <p:nvPr>
            <p:ph type="title"/>
          </p:nvPr>
        </p:nvSpPr>
        <p:spPr/>
        <p:txBody>
          <a:bodyPr/>
          <a:lstStyle/>
          <a:p>
            <a:r>
              <a:rPr lang="en-US" dirty="0"/>
              <a:t>Ansible – Task Control – Handlers (notify/listen)</a:t>
            </a:r>
          </a:p>
        </p:txBody>
      </p:sp>
    </p:spTree>
    <p:extLst>
      <p:ext uri="{BB962C8B-B14F-4D97-AF65-F5344CB8AC3E}">
        <p14:creationId xmlns:p14="http://schemas.microsoft.com/office/powerpoint/2010/main" val="3585627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33AE20A-BAFF-A86D-D9FE-30238CFAA264}"/>
              </a:ext>
            </a:extLst>
          </p:cNvPr>
          <p:cNvSpPr>
            <a:spLocks noGrp="1"/>
          </p:cNvSpPr>
          <p:nvPr>
            <p:ph sz="quarter" idx="14"/>
          </p:nvPr>
        </p:nvSpPr>
        <p:spPr/>
        <p:txBody>
          <a:bodyPr/>
          <a:lstStyle/>
          <a:p>
            <a:pPr marL="285750" indent="-285750">
              <a:lnSpc>
                <a:spcPct val="150000"/>
              </a:lnSpc>
              <a:buFont typeface="Arial" panose="020B0604020202020204" pitchFamily="34" charset="0"/>
              <a:buChar char="•"/>
            </a:pPr>
            <a:r>
              <a:rPr lang="en-US" b="1" dirty="0">
                <a:solidFill>
                  <a:schemeClr val="accent5"/>
                </a:solidFill>
              </a:rPr>
              <a:t>block: </a:t>
            </a:r>
            <a:r>
              <a:rPr lang="en-US" dirty="0"/>
              <a:t>Contains the main tasks to install and configure or make any changes on managed node.</a:t>
            </a:r>
          </a:p>
          <a:p>
            <a:pPr marL="285750" indent="-285750">
              <a:lnSpc>
                <a:spcPct val="150000"/>
              </a:lnSpc>
              <a:buFont typeface="Arial" panose="020B0604020202020204" pitchFamily="34" charset="0"/>
              <a:buChar char="•"/>
            </a:pPr>
            <a:r>
              <a:rPr lang="en-US" b="1" dirty="0">
                <a:solidFill>
                  <a:schemeClr val="accent5"/>
                </a:solidFill>
              </a:rPr>
              <a:t>rescue: </a:t>
            </a:r>
            <a:r>
              <a:rPr lang="en-US" dirty="0"/>
              <a:t>Executes if any task in the block fails. In this case, it logs a failure message.</a:t>
            </a:r>
          </a:p>
          <a:p>
            <a:pPr marL="285750" indent="-285750">
              <a:lnSpc>
                <a:spcPct val="150000"/>
              </a:lnSpc>
              <a:buFont typeface="Arial" panose="020B0604020202020204" pitchFamily="34" charset="0"/>
              <a:buChar char="•"/>
            </a:pPr>
            <a:r>
              <a:rPr lang="en-US" b="1" dirty="0">
                <a:solidFill>
                  <a:schemeClr val="accent5"/>
                </a:solidFill>
              </a:rPr>
              <a:t>always: </a:t>
            </a:r>
            <a:r>
              <a:rPr lang="en-US" dirty="0"/>
              <a:t>Always runs, regardless of whether the block or rescue sections were executed. Here, it ensures a log directory exists.</a:t>
            </a:r>
          </a:p>
          <a:p>
            <a:pPr>
              <a:lnSpc>
                <a:spcPct val="150000"/>
              </a:lnSpc>
            </a:pPr>
            <a:endParaRPr lang="en-US" dirty="0"/>
          </a:p>
        </p:txBody>
      </p:sp>
      <p:sp>
        <p:nvSpPr>
          <p:cNvPr id="5" name="Content Placeholder 4">
            <a:extLst>
              <a:ext uri="{FF2B5EF4-FFF2-40B4-BE49-F238E27FC236}">
                <a16:creationId xmlns:a16="http://schemas.microsoft.com/office/drawing/2014/main" id="{31B12D0C-47C5-D8D4-CFDC-CCF99D8C4C81}"/>
              </a:ext>
            </a:extLst>
          </p:cNvPr>
          <p:cNvSpPr>
            <a:spLocks noGrp="1"/>
          </p:cNvSpPr>
          <p:nvPr>
            <p:ph sz="quarter" idx="15"/>
          </p:nvPr>
        </p:nvSpPr>
        <p:spPr>
          <a:xfrm>
            <a:off x="6366215" y="1608575"/>
            <a:ext cx="5084064" cy="5067022"/>
          </a:xfrm>
        </p:spPr>
        <p:txBody>
          <a:bodyPr/>
          <a:lstStyle/>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Install a package and handle errors</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hosts</a:t>
            </a:r>
            <a:r>
              <a:rPr lang="en-IN" sz="1600" dirty="0">
                <a:solidFill>
                  <a:srgbClr val="D4D4D4"/>
                </a:solidFill>
                <a:effectLst/>
                <a:ea typeface="Times New Roman" panose="02020603050405020304" pitchFamily="18" charset="0"/>
              </a:rPr>
              <a:t>: </a:t>
            </a:r>
            <a:r>
              <a:rPr lang="en-IN" sz="1600" dirty="0" err="1">
                <a:solidFill>
                  <a:srgbClr val="CE9178"/>
                </a:solidFill>
                <a:effectLst/>
                <a:ea typeface="Times New Roman" panose="02020603050405020304" pitchFamily="18" charset="0"/>
              </a:rPr>
              <a:t>web_servers</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block</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Install Apache</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ansible.builtin.yum</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httpd</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state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present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rescue</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Log the failure</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ansible.builtin.debug</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msg</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"Apache installation failed!"</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always</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Ensure directory exists</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ansible.builtin.file</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path</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/var/log/</a:t>
            </a:r>
            <a:r>
              <a:rPr lang="en-IN" sz="1600" dirty="0" err="1">
                <a:solidFill>
                  <a:srgbClr val="CE9178"/>
                </a:solidFill>
                <a:effectLst/>
                <a:ea typeface="Times New Roman" panose="02020603050405020304" pitchFamily="18" charset="0"/>
              </a:rPr>
              <a:t>apache_install</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state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directory</a:t>
            </a:r>
            <a:endParaRPr lang="en-IN" sz="1600" dirty="0">
              <a:effectLst/>
              <a:ea typeface="Times New Roman" panose="02020603050405020304" pitchFamily="18" charset="0"/>
            </a:endParaRPr>
          </a:p>
          <a:p>
            <a:endParaRPr lang="en-US" sz="1600" dirty="0"/>
          </a:p>
        </p:txBody>
      </p:sp>
      <p:sp>
        <p:nvSpPr>
          <p:cNvPr id="3" name="Title 2">
            <a:extLst>
              <a:ext uri="{FF2B5EF4-FFF2-40B4-BE49-F238E27FC236}">
                <a16:creationId xmlns:a16="http://schemas.microsoft.com/office/drawing/2014/main" id="{C54A3D21-F4F5-BB50-C747-0675AA8ADEEE}"/>
              </a:ext>
            </a:extLst>
          </p:cNvPr>
          <p:cNvSpPr>
            <a:spLocks noGrp="1"/>
          </p:cNvSpPr>
          <p:nvPr>
            <p:ph type="title"/>
          </p:nvPr>
        </p:nvSpPr>
        <p:spPr/>
        <p:txBody>
          <a:bodyPr/>
          <a:lstStyle/>
          <a:p>
            <a:r>
              <a:rPr lang="en-US" dirty="0"/>
              <a:t>Ansible – Task Control – Blocks (block, rescue, always)</a:t>
            </a:r>
          </a:p>
        </p:txBody>
      </p:sp>
    </p:spTree>
    <p:extLst>
      <p:ext uri="{BB962C8B-B14F-4D97-AF65-F5344CB8AC3E}">
        <p14:creationId xmlns:p14="http://schemas.microsoft.com/office/powerpoint/2010/main" val="1459463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598EEB6-E9A0-091A-D743-16671C4EA7A0}"/>
              </a:ext>
            </a:extLst>
          </p:cNvPr>
          <p:cNvSpPr>
            <a:spLocks noGrp="1"/>
          </p:cNvSpPr>
          <p:nvPr>
            <p:ph sz="quarter" idx="13"/>
          </p:nvPr>
        </p:nvSpPr>
        <p:spPr>
          <a:xfrm>
            <a:off x="771525" y="1600200"/>
            <a:ext cx="10677525" cy="4861560"/>
          </a:xfrm>
        </p:spPr>
        <p:txBody>
          <a:bodyPr/>
          <a:lstStyle/>
          <a:p>
            <a:pPr>
              <a:lnSpc>
                <a:spcPct val="150000"/>
              </a:lnSpc>
            </a:pPr>
            <a:r>
              <a:rPr lang="en-IN" sz="1600" b="0" i="0" dirty="0">
                <a:effectLst/>
              </a:rPr>
              <a:t>Ansible's execution strategies control how a playbook is executed across multiple hosts. The configuration is added to the </a:t>
            </a:r>
            <a:r>
              <a:rPr lang="en-IN" sz="1600" b="1" i="0" dirty="0" err="1">
                <a:effectLst/>
              </a:rPr>
              <a:t>ansible.cfg</a:t>
            </a:r>
            <a:r>
              <a:rPr lang="en-IN" sz="1600" b="1" i="0" dirty="0">
                <a:effectLst/>
              </a:rPr>
              <a:t> file </a:t>
            </a:r>
            <a:r>
              <a:rPr lang="en-IN" sz="1600" b="0" i="0" dirty="0">
                <a:effectLst/>
              </a:rPr>
              <a:t>or to the </a:t>
            </a:r>
            <a:r>
              <a:rPr lang="en-IN" sz="1600" b="1" i="0" dirty="0" err="1">
                <a:effectLst/>
              </a:rPr>
              <a:t>playbook.yaml</a:t>
            </a:r>
            <a:endParaRPr lang="en-IN" sz="1600" b="1" i="0" dirty="0">
              <a:effectLst/>
            </a:endParaRPr>
          </a:p>
          <a:p>
            <a:pPr algn="l">
              <a:lnSpc>
                <a:spcPct val="150000"/>
              </a:lnSpc>
              <a:buNone/>
            </a:pPr>
            <a:r>
              <a:rPr lang="en-IN" sz="1600" b="1" i="0" dirty="0">
                <a:solidFill>
                  <a:schemeClr val="accent5"/>
                </a:solidFill>
                <a:effectLst/>
              </a:rPr>
              <a:t>Available Strategies:</a:t>
            </a:r>
          </a:p>
          <a:p>
            <a:pPr marL="285750" indent="-285750" algn="l">
              <a:lnSpc>
                <a:spcPct val="150000"/>
              </a:lnSpc>
              <a:buFont typeface="Arial" panose="020B0604020202020204" pitchFamily="34" charset="0"/>
              <a:buChar char="•"/>
            </a:pPr>
            <a:r>
              <a:rPr lang="en-IN" sz="1600" b="1" dirty="0">
                <a:solidFill>
                  <a:schemeClr val="accent5"/>
                </a:solidFill>
              </a:rPr>
              <a:t>l</a:t>
            </a:r>
            <a:r>
              <a:rPr lang="en-IN" sz="1600" b="1" i="0" dirty="0">
                <a:solidFill>
                  <a:schemeClr val="accent5"/>
                </a:solidFill>
                <a:effectLst/>
              </a:rPr>
              <a:t>inear (default): </a:t>
            </a:r>
            <a:r>
              <a:rPr lang="en-IN" sz="1600" b="0" i="0" dirty="0">
                <a:effectLst/>
              </a:rPr>
              <a:t>Executes each task on all hosts before moving to the next task. This ensures an orderly execution where all hosts complete a task before any host moves on.</a:t>
            </a:r>
          </a:p>
          <a:p>
            <a:pPr marL="285750" indent="-285750" algn="l">
              <a:lnSpc>
                <a:spcPct val="150000"/>
              </a:lnSpc>
              <a:buFont typeface="Arial" panose="020B0604020202020204" pitchFamily="34" charset="0"/>
              <a:buChar char="•"/>
            </a:pPr>
            <a:r>
              <a:rPr lang="en-IN" sz="1600" b="1" dirty="0">
                <a:solidFill>
                  <a:schemeClr val="accent5"/>
                </a:solidFill>
              </a:rPr>
              <a:t>f</a:t>
            </a:r>
            <a:r>
              <a:rPr lang="en-IN" sz="1600" b="1" i="0" dirty="0">
                <a:solidFill>
                  <a:schemeClr val="accent5"/>
                </a:solidFill>
                <a:effectLst/>
              </a:rPr>
              <a:t>ree:</a:t>
            </a:r>
            <a:r>
              <a:rPr lang="en-IN" sz="1600" b="0" i="0" dirty="0">
                <a:solidFill>
                  <a:schemeClr val="accent5"/>
                </a:solidFill>
                <a:effectLst/>
              </a:rPr>
              <a:t> </a:t>
            </a:r>
            <a:r>
              <a:rPr lang="en-IN" sz="1600" b="0" i="0" dirty="0">
                <a:effectLst/>
              </a:rPr>
              <a:t>Allows each host to run through the entire playbook as quickly as possible, without waiting for other hosts. This can be faster for independent tasks but may not be suitable for tasks that require a specific order.</a:t>
            </a:r>
          </a:p>
          <a:p>
            <a:pPr marL="285750" indent="-285750" algn="l">
              <a:lnSpc>
                <a:spcPct val="150000"/>
              </a:lnSpc>
              <a:buFont typeface="Arial" panose="020B0604020202020204" pitchFamily="34" charset="0"/>
              <a:buChar char="•"/>
            </a:pPr>
            <a:r>
              <a:rPr lang="en-IN" sz="1600" b="1" dirty="0">
                <a:solidFill>
                  <a:schemeClr val="accent5"/>
                </a:solidFill>
              </a:rPr>
              <a:t>s</a:t>
            </a:r>
            <a:r>
              <a:rPr lang="en-IN" sz="1600" b="1" i="0" dirty="0">
                <a:solidFill>
                  <a:schemeClr val="accent5"/>
                </a:solidFill>
                <a:effectLst/>
              </a:rPr>
              <a:t>erial: </a:t>
            </a:r>
            <a:r>
              <a:rPr lang="en-IN" sz="1600" b="0" i="0" dirty="0">
                <a:effectLst/>
              </a:rPr>
              <a:t>Executes the playbook in batches of hosts, defined by a number or percentage. For example, serial: 5 will execute the playbook on 5 hosts at a time. This is useful for rolling updates to minimize downtime.</a:t>
            </a:r>
          </a:p>
          <a:p>
            <a:pPr marL="285750" indent="-285750" algn="l">
              <a:lnSpc>
                <a:spcPct val="150000"/>
              </a:lnSpc>
              <a:buFont typeface="Arial" panose="020B0604020202020204" pitchFamily="34" charset="0"/>
              <a:buChar char="•"/>
            </a:pPr>
            <a:r>
              <a:rPr lang="en-IN" sz="1600" b="1" i="0" dirty="0">
                <a:solidFill>
                  <a:schemeClr val="accent5"/>
                </a:solidFill>
                <a:effectLst/>
              </a:rPr>
              <a:t>forks: </a:t>
            </a:r>
            <a:r>
              <a:rPr lang="en-IN" sz="1600" b="0" i="0" dirty="0">
                <a:effectLst/>
              </a:rPr>
              <a:t>Sets the number of tasks that can run concurrently. The default is 5. Increasing this value can speed up execution.</a:t>
            </a:r>
          </a:p>
          <a:p>
            <a:pPr marL="285750" indent="-285750" algn="l">
              <a:lnSpc>
                <a:spcPct val="150000"/>
              </a:lnSpc>
              <a:buFont typeface="Arial" panose="020B0604020202020204" pitchFamily="34" charset="0"/>
              <a:buChar char="•"/>
            </a:pPr>
            <a:r>
              <a:rPr lang="en-IN" sz="1600" b="1" i="0" dirty="0">
                <a:solidFill>
                  <a:schemeClr val="accent5"/>
                </a:solidFill>
                <a:effectLst/>
              </a:rPr>
              <a:t>throttle: </a:t>
            </a:r>
            <a:r>
              <a:rPr lang="en-IN" sz="1600" b="0" i="0" dirty="0">
                <a:effectLst/>
              </a:rPr>
              <a:t>Limits the number of workers for a specific task, up to the maximum set by </a:t>
            </a:r>
            <a:r>
              <a:rPr lang="en-IN" sz="1600" dirty="0"/>
              <a:t>forks</a:t>
            </a:r>
            <a:r>
              <a:rPr lang="en-IN" sz="1600" b="0" i="0" dirty="0">
                <a:effectLst/>
              </a:rPr>
              <a:t> or </a:t>
            </a:r>
            <a:r>
              <a:rPr lang="en-IN" sz="1600" dirty="0"/>
              <a:t>serial</a:t>
            </a:r>
            <a:endParaRPr lang="en-IN" sz="1600" b="0" i="0" dirty="0">
              <a:effectLst/>
            </a:endParaRPr>
          </a:p>
          <a:p>
            <a:pPr>
              <a:lnSpc>
                <a:spcPct val="150000"/>
              </a:lnSpc>
            </a:pPr>
            <a:endParaRPr lang="en-US" sz="1600" dirty="0"/>
          </a:p>
        </p:txBody>
      </p:sp>
      <p:sp>
        <p:nvSpPr>
          <p:cNvPr id="5" name="Title 4">
            <a:extLst>
              <a:ext uri="{FF2B5EF4-FFF2-40B4-BE49-F238E27FC236}">
                <a16:creationId xmlns:a16="http://schemas.microsoft.com/office/drawing/2014/main" id="{C56C8682-62F9-AE50-D3DB-7AF6A205B282}"/>
              </a:ext>
            </a:extLst>
          </p:cNvPr>
          <p:cNvSpPr>
            <a:spLocks noGrp="1"/>
          </p:cNvSpPr>
          <p:nvPr>
            <p:ph type="title"/>
          </p:nvPr>
        </p:nvSpPr>
        <p:spPr/>
        <p:txBody>
          <a:bodyPr/>
          <a:lstStyle/>
          <a:p>
            <a:r>
              <a:rPr lang="en-US" dirty="0"/>
              <a:t>Ansible – Task Control – </a:t>
            </a:r>
            <a:r>
              <a:rPr lang="en-IN" dirty="0"/>
              <a:t>Execution Strategies</a:t>
            </a:r>
            <a:endParaRPr lang="en-US" dirty="0"/>
          </a:p>
        </p:txBody>
      </p:sp>
    </p:spTree>
    <p:extLst>
      <p:ext uri="{BB962C8B-B14F-4D97-AF65-F5344CB8AC3E}">
        <p14:creationId xmlns:p14="http://schemas.microsoft.com/office/powerpoint/2010/main" val="1314823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2B9C3B5-DB4D-CF22-0398-2BB45C4D4F3A}"/>
              </a:ext>
            </a:extLst>
          </p:cNvPr>
          <p:cNvSpPr>
            <a:spLocks noGrp="1"/>
          </p:cNvSpPr>
          <p:nvPr>
            <p:ph sz="quarter" idx="13"/>
          </p:nvPr>
        </p:nvSpPr>
        <p:spPr>
          <a:xfrm>
            <a:off x="771525" y="1600199"/>
            <a:ext cx="10677525" cy="5075397"/>
          </a:xfrm>
        </p:spPr>
        <p:txBody>
          <a:bodyPr/>
          <a:lstStyle/>
          <a:p>
            <a:pPr>
              <a:lnSpc>
                <a:spcPts val="1800"/>
              </a:lnSpc>
              <a:buNone/>
            </a:pPr>
            <a:r>
              <a:rPr lang="en-IN" sz="1600" b="1" u="sng" dirty="0">
                <a:effectLst/>
              </a:rPr>
              <a:t>File: </a:t>
            </a:r>
            <a:r>
              <a:rPr lang="en-IN" sz="1600" b="1" u="sng" dirty="0" err="1">
                <a:effectLst/>
              </a:rPr>
              <a:t>ansible.cfg</a:t>
            </a:r>
            <a:r>
              <a:rPr lang="en-IN" sz="1600" b="1" u="sng" dirty="0">
                <a:effectLst/>
              </a:rPr>
              <a:t> </a:t>
            </a:r>
          </a:p>
          <a:p>
            <a:pPr>
              <a:lnSpc>
                <a:spcPts val="1800"/>
              </a:lnSpc>
              <a:buNone/>
            </a:pPr>
            <a:r>
              <a:rPr lang="en-IN" sz="1600" b="0" dirty="0">
                <a:effectLst/>
              </a:rPr>
              <a:t>text</a:t>
            </a:r>
          </a:p>
          <a:p>
            <a:pPr>
              <a:lnSpc>
                <a:spcPts val="1800"/>
              </a:lnSpc>
              <a:buNone/>
            </a:pPr>
            <a:r>
              <a:rPr lang="en-IN" sz="1600" b="0" dirty="0">
                <a:effectLst/>
              </a:rPr>
              <a:t>[defaults]</a:t>
            </a:r>
          </a:p>
          <a:p>
            <a:pPr>
              <a:lnSpc>
                <a:spcPts val="1800"/>
              </a:lnSpc>
              <a:buNone/>
            </a:pPr>
            <a:r>
              <a:rPr lang="en-IN" sz="1600" b="0" dirty="0">
                <a:solidFill>
                  <a:srgbClr val="569CD6"/>
                </a:solidFill>
                <a:effectLst/>
              </a:rPr>
              <a:t>strategy</a:t>
            </a:r>
            <a:r>
              <a:rPr lang="en-IN" sz="1600" b="0" dirty="0">
                <a:solidFill>
                  <a:srgbClr val="D4D4D4"/>
                </a:solidFill>
                <a:effectLst/>
              </a:rPr>
              <a:t> </a:t>
            </a:r>
            <a:r>
              <a:rPr lang="en-IN" sz="1600" b="0" dirty="0">
                <a:effectLst/>
              </a:rPr>
              <a:t>= free</a:t>
            </a:r>
            <a:br>
              <a:rPr lang="en-IN" sz="1600" b="0" dirty="0">
                <a:solidFill>
                  <a:srgbClr val="D4D4D4"/>
                </a:solidFill>
                <a:effectLst/>
              </a:rPr>
            </a:br>
            <a:r>
              <a:rPr lang="en-IN" sz="1600" b="0" dirty="0">
                <a:solidFill>
                  <a:srgbClr val="6A9955"/>
                </a:solidFill>
                <a:effectLst/>
              </a:rPr>
              <a:t># Control concurrency (number of parallel forks)</a:t>
            </a:r>
            <a:endParaRPr lang="en-IN" sz="1600" b="0" dirty="0">
              <a:solidFill>
                <a:srgbClr val="D4D4D4"/>
              </a:solidFill>
              <a:effectLst/>
            </a:endParaRPr>
          </a:p>
          <a:p>
            <a:pPr>
              <a:lnSpc>
                <a:spcPts val="1800"/>
              </a:lnSpc>
            </a:pPr>
            <a:r>
              <a:rPr lang="en-IN" sz="1600" b="0" dirty="0">
                <a:solidFill>
                  <a:srgbClr val="569CD6"/>
                </a:solidFill>
                <a:effectLst/>
              </a:rPr>
              <a:t>forks</a:t>
            </a:r>
            <a:r>
              <a:rPr lang="en-IN" sz="1600" b="0" dirty="0">
                <a:effectLst/>
              </a:rPr>
              <a:t> = 5</a:t>
            </a:r>
          </a:p>
          <a:p>
            <a:pPr>
              <a:lnSpc>
                <a:spcPts val="1800"/>
              </a:lnSpc>
            </a:pPr>
            <a:endParaRPr lang="en-IN" sz="1600" b="0" dirty="0">
              <a:effectLst/>
            </a:endParaRPr>
          </a:p>
          <a:p>
            <a:pPr>
              <a:lnSpc>
                <a:spcPts val="1800"/>
              </a:lnSpc>
            </a:pPr>
            <a:r>
              <a:rPr lang="en-IN" sz="1600" b="1" u="sng" dirty="0">
                <a:effectLst/>
              </a:rPr>
              <a:t>File: </a:t>
            </a:r>
            <a:r>
              <a:rPr lang="en-IN" sz="1600" b="1" u="sng" dirty="0" err="1">
                <a:effectLst/>
              </a:rPr>
              <a:t>plabybook.yaml</a:t>
            </a:r>
            <a:endParaRPr lang="en-IN" sz="1600" b="1" u="sng" dirty="0">
              <a:effectLst/>
            </a:endParaRPr>
          </a:p>
          <a:p>
            <a:pPr>
              <a:lnSpc>
                <a:spcPts val="1800"/>
              </a:lnSpc>
              <a:buNone/>
            </a:pP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Simple Webserver Setup with Execution Strategies</a:t>
            </a:r>
            <a:endParaRPr lang="en-IN" sz="1600" dirty="0">
              <a:effectLst/>
              <a:ea typeface="Times New Roman" panose="02020603050405020304" pitchFamily="18" charset="0"/>
            </a:endParaRPr>
          </a:p>
          <a:p>
            <a:pPr lvl="1">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hosts</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webservers</a:t>
            </a:r>
            <a:endParaRPr lang="en-IN" sz="1600" dirty="0">
              <a:effectLst/>
              <a:ea typeface="Times New Roman" panose="02020603050405020304" pitchFamily="18" charset="0"/>
            </a:endParaRPr>
          </a:p>
          <a:p>
            <a:pPr lvl="1">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become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yes</a:t>
            </a:r>
            <a:endParaRPr lang="en-IN" sz="1600" dirty="0">
              <a:effectLst/>
              <a:ea typeface="Times New Roman" panose="02020603050405020304" pitchFamily="18" charset="0"/>
            </a:endParaRPr>
          </a:p>
          <a:p>
            <a:pPr lvl="1">
              <a:lnSpc>
                <a:spcPts val="1800"/>
              </a:lnSpc>
              <a:buNone/>
            </a:pPr>
            <a:r>
              <a:rPr lang="en-IN" sz="1600" dirty="0">
                <a:solidFill>
                  <a:srgbClr val="D4D4D4"/>
                </a:solidFill>
                <a:effectLst/>
                <a:ea typeface="Times New Roman" panose="02020603050405020304" pitchFamily="18" charset="0"/>
              </a:rPr>
              <a:t>  </a:t>
            </a:r>
            <a:r>
              <a:rPr lang="en-IN" sz="1600" dirty="0">
                <a:solidFill>
                  <a:srgbClr val="6A9955"/>
                </a:solidFill>
                <a:effectLst/>
                <a:ea typeface="Times New Roman" panose="02020603050405020304" pitchFamily="18" charset="0"/>
              </a:rPr>
              <a:t># Run on 2 hosts at a time (batch processing)</a:t>
            </a:r>
            <a:endParaRPr lang="en-IN" sz="1600" dirty="0">
              <a:effectLst/>
              <a:ea typeface="Times New Roman" panose="02020603050405020304" pitchFamily="18" charset="0"/>
            </a:endParaRPr>
          </a:p>
          <a:p>
            <a:pPr lvl="1">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serial</a:t>
            </a:r>
            <a:r>
              <a:rPr lang="en-IN" sz="1600" dirty="0">
                <a:solidFill>
                  <a:srgbClr val="D4D4D4"/>
                </a:solidFill>
                <a:effectLst/>
                <a:ea typeface="Times New Roman" panose="02020603050405020304" pitchFamily="18" charset="0"/>
              </a:rPr>
              <a:t>: </a:t>
            </a:r>
            <a:r>
              <a:rPr lang="en-IN" sz="1600" dirty="0">
                <a:ea typeface="Times New Roman" panose="02020603050405020304" pitchFamily="18" charset="0"/>
              </a:rPr>
              <a:t>2</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Throttled task example</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  </a:t>
            </a:r>
            <a:r>
              <a:rPr lang="en-IN" sz="1600" dirty="0" err="1">
                <a:solidFill>
                  <a:srgbClr val="CE9178"/>
                </a:solidFill>
                <a:effectLst/>
                <a:ea typeface="Times New Roman" panose="02020603050405020304" pitchFamily="18" charset="0"/>
              </a:rPr>
              <a:t>ansible.builtin.shell</a:t>
            </a:r>
            <a:r>
              <a:rPr lang="en-IN" sz="1600" dirty="0">
                <a:solidFill>
                  <a:srgbClr val="F44747"/>
                </a:solidFill>
                <a:effectLst/>
                <a:ea typeface="Times New Roman" panose="02020603050405020304" pitchFamily="18" charset="0"/>
              </a:rPr>
              <a:t>:</a:t>
            </a:r>
            <a:r>
              <a:rPr lang="en-IN" sz="1600" dirty="0">
                <a:solidFill>
                  <a:srgbClr val="CE9178"/>
                </a:solidFill>
                <a:effectLst/>
                <a:ea typeface="Times New Roman" panose="02020603050405020304" pitchFamily="18" charset="0"/>
              </a:rPr>
              <a:t> echo "Running on {{ </a:t>
            </a:r>
            <a:r>
              <a:rPr lang="en-IN" sz="1600" dirty="0" err="1">
                <a:solidFill>
                  <a:srgbClr val="CE9178"/>
                </a:solidFill>
                <a:effectLst/>
                <a:ea typeface="Times New Roman" panose="02020603050405020304" pitchFamily="18" charset="0"/>
              </a:rPr>
              <a:t>inventory_hostname</a:t>
            </a:r>
            <a:r>
              <a:rPr lang="en-IN" sz="1600" dirty="0">
                <a:solidFill>
                  <a:srgbClr val="CE9178"/>
                </a:solidFill>
                <a:effectLst/>
                <a:ea typeface="Times New Roman" panose="02020603050405020304" pitchFamily="18" charset="0"/>
              </a:rPr>
              <a:t> }}"</a:t>
            </a:r>
            <a:endParaRPr lang="en-IN" sz="1600" dirty="0">
              <a:effectLst/>
              <a:ea typeface="Times New Roman" panose="02020603050405020304" pitchFamily="18" charset="0"/>
            </a:endParaRPr>
          </a:p>
          <a:p>
            <a:pPr>
              <a:lnSpc>
                <a:spcPts val="1800"/>
              </a:lnSpc>
            </a:pPr>
            <a:r>
              <a:rPr lang="en-IN" sz="1600" dirty="0">
                <a:solidFill>
                  <a:srgbClr val="569CD6"/>
                </a:solidFill>
              </a:rPr>
              <a:t>    throttle: </a:t>
            </a:r>
            <a:r>
              <a:rPr lang="en-IN" sz="1600" dirty="0"/>
              <a:t>1</a:t>
            </a:r>
          </a:p>
          <a:p>
            <a:r>
              <a:rPr lang="en-IN" sz="1600" dirty="0">
                <a:effectLst/>
                <a:ea typeface="Times New Roman" panose="02020603050405020304" pitchFamily="18" charset="0"/>
              </a:rPr>
              <a:t> </a:t>
            </a:r>
          </a:p>
          <a:p>
            <a:pPr>
              <a:lnSpc>
                <a:spcPts val="1800"/>
              </a:lnSpc>
            </a:pPr>
            <a:endParaRPr lang="en-IN" sz="1600" b="0" dirty="0">
              <a:effectLst/>
            </a:endParaRPr>
          </a:p>
          <a:p>
            <a:endParaRPr lang="en-US" sz="1600" dirty="0"/>
          </a:p>
          <a:p>
            <a:endParaRPr lang="en-US" sz="1600" dirty="0"/>
          </a:p>
        </p:txBody>
      </p:sp>
      <p:sp>
        <p:nvSpPr>
          <p:cNvPr id="3" name="Title 2">
            <a:extLst>
              <a:ext uri="{FF2B5EF4-FFF2-40B4-BE49-F238E27FC236}">
                <a16:creationId xmlns:a16="http://schemas.microsoft.com/office/drawing/2014/main" id="{EF889AF6-8AC3-ACB3-BFA3-E92E0766D7DC}"/>
              </a:ext>
            </a:extLst>
          </p:cNvPr>
          <p:cNvSpPr>
            <a:spLocks noGrp="1"/>
          </p:cNvSpPr>
          <p:nvPr>
            <p:ph type="title"/>
          </p:nvPr>
        </p:nvSpPr>
        <p:spPr/>
        <p:txBody>
          <a:bodyPr/>
          <a:lstStyle/>
          <a:p>
            <a:r>
              <a:rPr lang="en-US" dirty="0"/>
              <a:t>Ansible – Task Control – </a:t>
            </a:r>
            <a:r>
              <a:rPr lang="en-IN" dirty="0"/>
              <a:t>Execution Strategies - Example</a:t>
            </a:r>
            <a:endParaRPr lang="en-US" dirty="0"/>
          </a:p>
        </p:txBody>
      </p:sp>
    </p:spTree>
    <p:extLst>
      <p:ext uri="{BB962C8B-B14F-4D97-AF65-F5344CB8AC3E}">
        <p14:creationId xmlns:p14="http://schemas.microsoft.com/office/powerpoint/2010/main" val="2670390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B5D121B-464C-DDE1-3341-9380BC150E2D}"/>
              </a:ext>
            </a:extLst>
          </p:cNvPr>
          <p:cNvSpPr>
            <a:spLocks noGrp="1"/>
          </p:cNvSpPr>
          <p:nvPr>
            <p:ph sz="quarter" idx="13"/>
          </p:nvPr>
        </p:nvSpPr>
        <p:spPr>
          <a:xfrm>
            <a:off x="771525" y="1600199"/>
            <a:ext cx="10677525" cy="5075397"/>
          </a:xfrm>
        </p:spPr>
        <p:txBody>
          <a:bodyPr/>
          <a:lstStyle/>
          <a:p>
            <a:pPr marL="285750" indent="-285750">
              <a:lnSpc>
                <a:spcPct val="150000"/>
              </a:lnSpc>
              <a:buClr>
                <a:srgbClr val="AE562C"/>
              </a:buClr>
              <a:buFont typeface="Arial" panose="020B0604020202020204" pitchFamily="34" charset="0"/>
              <a:buChar char="•"/>
            </a:pPr>
            <a:r>
              <a:rPr lang="en-IN" b="1" i="0" dirty="0">
                <a:effectLst/>
              </a:rPr>
              <a:t>Jinja2 </a:t>
            </a:r>
            <a:r>
              <a:rPr lang="en-IN" b="0" i="0" dirty="0">
                <a:effectLst/>
              </a:rPr>
              <a:t>uses </a:t>
            </a:r>
            <a:r>
              <a:rPr lang="en-IN" b="1" dirty="0"/>
              <a:t>{{ variable }}</a:t>
            </a:r>
            <a:r>
              <a:rPr lang="en-IN" b="1" i="0" dirty="0">
                <a:effectLst/>
              </a:rPr>
              <a:t> </a:t>
            </a:r>
            <a:r>
              <a:rPr lang="en-IN" b="0" i="0" dirty="0">
                <a:effectLst/>
              </a:rPr>
              <a:t>to insert variables and</a:t>
            </a:r>
            <a:r>
              <a:rPr lang="en-IN" b="1" i="0" dirty="0">
                <a:effectLst/>
              </a:rPr>
              <a:t> </a:t>
            </a:r>
            <a:r>
              <a:rPr lang="en-IN" b="1" dirty="0"/>
              <a:t>{% ... %}</a:t>
            </a:r>
            <a:r>
              <a:rPr lang="en-IN" b="1" i="0" dirty="0">
                <a:effectLst/>
              </a:rPr>
              <a:t> </a:t>
            </a:r>
            <a:r>
              <a:rPr lang="en-IN" b="0" i="0" dirty="0">
                <a:effectLst/>
              </a:rPr>
              <a:t>for control structures like loops and conditionals</a:t>
            </a:r>
            <a:r>
              <a:rPr lang="en-IN" b="1" dirty="0"/>
              <a:t>.</a:t>
            </a:r>
            <a:endParaRPr lang="en-IN" b="0" i="0" dirty="0">
              <a:effectLst/>
            </a:endParaRPr>
          </a:p>
          <a:p>
            <a:pPr marL="285750" indent="-285750">
              <a:lnSpc>
                <a:spcPct val="150000"/>
              </a:lnSpc>
              <a:buClr>
                <a:srgbClr val="AE562C"/>
              </a:buClr>
              <a:buFont typeface="Arial" panose="020B0604020202020204" pitchFamily="34" charset="0"/>
              <a:buChar char="•"/>
            </a:pPr>
            <a:r>
              <a:rPr lang="en-IN" b="0" i="0" dirty="0">
                <a:effectLst/>
              </a:rPr>
              <a:t>An </a:t>
            </a:r>
            <a:r>
              <a:rPr lang="en-IN" b="1" i="0" dirty="0">
                <a:effectLst/>
              </a:rPr>
              <a:t>Ansible template </a:t>
            </a:r>
            <a:r>
              <a:rPr lang="en-IN" b="0" i="0" dirty="0">
                <a:effectLst/>
              </a:rPr>
              <a:t>is a file used to dynamically generate configuration files or scripts on managed hosts, leveraging the </a:t>
            </a:r>
            <a:r>
              <a:rPr lang="en-IN" b="1" i="0" dirty="0">
                <a:effectLst/>
              </a:rPr>
              <a:t>Jinja2 templating language</a:t>
            </a:r>
            <a:r>
              <a:rPr lang="en-IN" b="0" i="0" dirty="0">
                <a:effectLst/>
              </a:rPr>
              <a:t>. </a:t>
            </a:r>
          </a:p>
          <a:p>
            <a:pPr marL="285750" indent="-285750">
              <a:lnSpc>
                <a:spcPct val="150000"/>
              </a:lnSpc>
              <a:buClr>
                <a:srgbClr val="AE562C"/>
              </a:buClr>
              <a:buFont typeface="Arial" panose="020B0604020202020204" pitchFamily="34" charset="0"/>
              <a:buChar char="•"/>
            </a:pPr>
            <a:r>
              <a:rPr lang="en-IN" b="0" i="0" dirty="0">
                <a:effectLst/>
              </a:rPr>
              <a:t>This allows you to insert variables, loops, and conditional logic into your configurations, making them reusable and customizable for different environments or scenarios.</a:t>
            </a:r>
          </a:p>
          <a:p>
            <a:pPr marL="285750" indent="-285750" algn="l">
              <a:lnSpc>
                <a:spcPct val="150000"/>
              </a:lnSpc>
              <a:buClr>
                <a:srgbClr val="AE562C"/>
              </a:buClr>
              <a:buFont typeface="Arial" panose="020B0604020202020204" pitchFamily="34" charset="0"/>
              <a:buChar char="•"/>
            </a:pPr>
            <a:r>
              <a:rPr lang="en-IN" b="1" i="0" u="sng" dirty="0">
                <a:effectLst/>
              </a:rPr>
              <a:t>Key Features:</a:t>
            </a:r>
          </a:p>
          <a:p>
            <a:pPr marL="285750" indent="-285750" algn="l">
              <a:lnSpc>
                <a:spcPct val="150000"/>
              </a:lnSpc>
              <a:buClr>
                <a:srgbClr val="AE562C"/>
              </a:buClr>
              <a:buFont typeface="Arial" panose="020B0604020202020204" pitchFamily="34" charset="0"/>
              <a:buChar char="•"/>
            </a:pPr>
            <a:r>
              <a:rPr lang="en-IN" b="1" i="0" dirty="0">
                <a:effectLst/>
              </a:rPr>
              <a:t>Dynamic Content: </a:t>
            </a:r>
            <a:r>
              <a:rPr lang="en-IN" b="0" i="0" dirty="0">
                <a:effectLst/>
              </a:rPr>
              <a:t>Ansible templates generate files with runtime-specific data</a:t>
            </a:r>
            <a:r>
              <a:rPr lang="en-IN" b="0" i="0" u="none" strike="noStrike" dirty="0">
                <a:effectLst/>
                <a:hlinkClick r:id="rId3"/>
              </a:rPr>
              <a:t>6</a:t>
            </a:r>
            <a:r>
              <a:rPr lang="en-IN" b="0" i="0" dirty="0">
                <a:effectLst/>
              </a:rPr>
              <a:t>.</a:t>
            </a:r>
          </a:p>
          <a:p>
            <a:pPr marL="285750" indent="-285750" algn="l">
              <a:lnSpc>
                <a:spcPct val="150000"/>
              </a:lnSpc>
              <a:buClr>
                <a:srgbClr val="AE562C"/>
              </a:buClr>
              <a:buFont typeface="Arial" panose="020B0604020202020204" pitchFamily="34" charset="0"/>
              <a:buChar char="•"/>
            </a:pPr>
            <a:r>
              <a:rPr lang="en-IN" b="1" i="0" dirty="0">
                <a:effectLst/>
              </a:rPr>
              <a:t>Customization: </a:t>
            </a:r>
            <a:r>
              <a:rPr lang="en-IN" b="0" i="0" dirty="0">
                <a:effectLst/>
              </a:rPr>
              <a:t>They use variables and logic to create tailored configurations</a:t>
            </a:r>
            <a:r>
              <a:rPr lang="en-IN" b="0" i="0" u="none" strike="noStrike" dirty="0">
                <a:effectLst/>
                <a:hlinkClick r:id="rId3"/>
              </a:rPr>
              <a:t>6</a:t>
            </a:r>
            <a:r>
              <a:rPr lang="en-IN" b="0" i="0" dirty="0">
                <a:effectLst/>
              </a:rPr>
              <a:t>.</a:t>
            </a:r>
          </a:p>
          <a:p>
            <a:pPr marL="285750" indent="-285750" algn="l">
              <a:lnSpc>
                <a:spcPct val="150000"/>
              </a:lnSpc>
              <a:buClr>
                <a:srgbClr val="AE562C"/>
              </a:buClr>
              <a:buFont typeface="Arial" panose="020B0604020202020204" pitchFamily="34" charset="0"/>
              <a:buChar char="•"/>
            </a:pPr>
            <a:r>
              <a:rPr lang="en-IN" b="1" i="0" dirty="0">
                <a:effectLst/>
              </a:rPr>
              <a:t>Reusability: </a:t>
            </a:r>
            <a:r>
              <a:rPr lang="en-IN" b="0" i="0" dirty="0">
                <a:effectLst/>
              </a:rPr>
              <a:t>Write once and reuse templates across multiple tasks</a:t>
            </a:r>
          </a:p>
          <a:p>
            <a:pPr>
              <a:lnSpc>
                <a:spcPct val="150000"/>
              </a:lnSpc>
            </a:pPr>
            <a:endParaRPr lang="en-US" dirty="0"/>
          </a:p>
        </p:txBody>
      </p:sp>
      <p:sp>
        <p:nvSpPr>
          <p:cNvPr id="3" name="Title 2">
            <a:extLst>
              <a:ext uri="{FF2B5EF4-FFF2-40B4-BE49-F238E27FC236}">
                <a16:creationId xmlns:a16="http://schemas.microsoft.com/office/drawing/2014/main" id="{FA0CA37D-A7BE-DF34-F944-108515EF2F89}"/>
              </a:ext>
            </a:extLst>
          </p:cNvPr>
          <p:cNvSpPr>
            <a:spLocks noGrp="1"/>
          </p:cNvSpPr>
          <p:nvPr>
            <p:ph type="title"/>
          </p:nvPr>
        </p:nvSpPr>
        <p:spPr/>
        <p:txBody>
          <a:bodyPr/>
          <a:lstStyle/>
          <a:p>
            <a:r>
              <a:rPr lang="en-US" dirty="0"/>
              <a:t>Ansible – Templates - Jinja2</a:t>
            </a:r>
          </a:p>
        </p:txBody>
      </p:sp>
    </p:spTree>
    <p:extLst>
      <p:ext uri="{BB962C8B-B14F-4D97-AF65-F5344CB8AC3E}">
        <p14:creationId xmlns:p14="http://schemas.microsoft.com/office/powerpoint/2010/main" val="2475975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FF98401A-FD2E-2F8A-17D3-04C898535B4D}"/>
              </a:ext>
            </a:extLst>
          </p:cNvPr>
          <p:cNvSpPr>
            <a:spLocks noGrp="1"/>
          </p:cNvSpPr>
          <p:nvPr>
            <p:ph sz="quarter" idx="14"/>
          </p:nvPr>
        </p:nvSpPr>
        <p:spPr/>
        <p:txBody>
          <a:bodyPr/>
          <a:lstStyle/>
          <a:p>
            <a:r>
              <a:rPr lang="en-US" b="1" u="sng" dirty="0" err="1"/>
              <a:t>playbook.yaml</a:t>
            </a:r>
            <a:endParaRPr lang="en-US" b="1" u="sng" dirty="0"/>
          </a:p>
          <a:p>
            <a:r>
              <a:rPr lang="en-US" dirty="0">
                <a:solidFill>
                  <a:schemeClr val="tx1">
                    <a:lumMod val="25000"/>
                    <a:lumOff val="75000"/>
                  </a:schemeClr>
                </a:solidFill>
              </a:rPr>
              <a:t>---</a:t>
            </a: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Configure Nginx</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hosts</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webservers</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vars</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nginx_port</a:t>
            </a:r>
            <a:r>
              <a:rPr lang="en-IN" sz="1600" dirty="0">
                <a:solidFill>
                  <a:srgbClr val="D4D4D4"/>
                </a:solidFill>
                <a:effectLst/>
                <a:ea typeface="Times New Roman" panose="02020603050405020304" pitchFamily="18" charset="0"/>
              </a:rPr>
              <a:t>: </a:t>
            </a:r>
            <a:r>
              <a:rPr lang="en-IN" sz="1600" dirty="0">
                <a:solidFill>
                  <a:srgbClr val="B5CEA8"/>
                </a:solidFill>
                <a:effectLst/>
                <a:ea typeface="Times New Roman" panose="02020603050405020304" pitchFamily="18" charset="0"/>
              </a:rPr>
              <a:t>80</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nginx_server_name</a:t>
            </a:r>
            <a:r>
              <a:rPr lang="en-IN" sz="1600" dirty="0">
                <a:solidFill>
                  <a:srgbClr val="D4D4D4"/>
                </a:solidFill>
                <a:effectLst/>
                <a:ea typeface="Times New Roman" panose="02020603050405020304" pitchFamily="18" charset="0"/>
              </a:rPr>
              <a:t>: </a:t>
            </a:r>
            <a:r>
              <a:rPr lang="en-IN" sz="1600" dirty="0" err="1">
                <a:solidFill>
                  <a:srgbClr val="CE9178"/>
                </a:solidFill>
                <a:effectLst/>
                <a:ea typeface="Times New Roman" panose="02020603050405020304" pitchFamily="18" charset="0"/>
              </a:rPr>
              <a:t>example.com</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nginx_root</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/var/www/html</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tasks</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 </a:t>
            </a:r>
            <a:r>
              <a:rPr lang="en-IN" sz="1600" dirty="0">
                <a:solidFill>
                  <a:srgbClr val="569CD6"/>
                </a:solidFill>
                <a:effectLst/>
                <a:ea typeface="Times New Roman" panose="02020603050405020304" pitchFamily="18" charset="0"/>
              </a:rPr>
              <a:t>name</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Deploy Nginx configuration</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template</a:t>
            </a:r>
            <a:r>
              <a:rPr lang="en-IN" sz="1600" dirty="0">
                <a:solidFill>
                  <a:srgbClr val="D4D4D4"/>
                </a:solidFill>
                <a:effectLst/>
                <a:ea typeface="Times New Roman" panose="02020603050405020304" pitchFamily="18" charset="0"/>
              </a:rPr>
              <a:t>:</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src</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nginx.conf.j2</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err="1">
                <a:solidFill>
                  <a:srgbClr val="569CD6"/>
                </a:solidFill>
                <a:effectLst/>
                <a:ea typeface="Times New Roman" panose="02020603050405020304" pitchFamily="18" charset="0"/>
              </a:rPr>
              <a:t>dest</a:t>
            </a:r>
            <a:r>
              <a:rPr lang="en-IN" sz="1600" dirty="0">
                <a:solidFill>
                  <a:srgbClr val="D4D4D4"/>
                </a:solidFill>
                <a:effectLst/>
                <a:ea typeface="Times New Roman" panose="02020603050405020304" pitchFamily="18" charset="0"/>
              </a:rPr>
              <a:t>: </a:t>
            </a:r>
            <a:r>
              <a:rPr lang="en-IN" sz="1600" dirty="0">
                <a:solidFill>
                  <a:srgbClr val="CE9178"/>
                </a:solidFill>
                <a:effectLst/>
                <a:ea typeface="Times New Roman" panose="02020603050405020304" pitchFamily="18" charset="0"/>
              </a:rPr>
              <a:t>/etc/nginx/</a:t>
            </a:r>
            <a:r>
              <a:rPr lang="en-IN" sz="1600" dirty="0" err="1">
                <a:solidFill>
                  <a:srgbClr val="CE9178"/>
                </a:solidFill>
                <a:effectLst/>
                <a:ea typeface="Times New Roman" panose="02020603050405020304" pitchFamily="18" charset="0"/>
              </a:rPr>
              <a:t>nginx.conf</a:t>
            </a:r>
            <a:endParaRPr lang="en-IN" sz="1600" dirty="0">
              <a:effectLst/>
              <a:ea typeface="Times New Roman" panose="02020603050405020304" pitchFamily="18" charset="0"/>
            </a:endParaRPr>
          </a:p>
          <a:p>
            <a:pPr>
              <a:lnSpc>
                <a:spcPts val="1800"/>
              </a:lnSpc>
              <a:buNone/>
            </a:pPr>
            <a:r>
              <a:rPr lang="en-IN" sz="1600" dirty="0">
                <a:solidFill>
                  <a:srgbClr val="D4D4D4"/>
                </a:solidFill>
                <a:effectLst/>
                <a:ea typeface="Times New Roman" panose="02020603050405020304" pitchFamily="18" charset="0"/>
              </a:rPr>
              <a:t>        </a:t>
            </a:r>
            <a:r>
              <a:rPr lang="en-IN" sz="1600" dirty="0">
                <a:solidFill>
                  <a:srgbClr val="569CD6"/>
                </a:solidFill>
                <a:effectLst/>
                <a:ea typeface="Times New Roman" panose="02020603050405020304" pitchFamily="18" charset="0"/>
              </a:rPr>
              <a:t>mode</a:t>
            </a:r>
            <a:r>
              <a:rPr lang="en-IN" sz="1600" dirty="0">
                <a:solidFill>
                  <a:srgbClr val="D4D4D4"/>
                </a:solidFill>
                <a:effectLst/>
                <a:ea typeface="Times New Roman" panose="02020603050405020304" pitchFamily="18" charset="0"/>
              </a:rPr>
              <a:t>: </a:t>
            </a:r>
            <a:r>
              <a:rPr lang="en-IN" sz="1600" dirty="0">
                <a:solidFill>
                  <a:srgbClr val="B5CEA8"/>
                </a:solidFill>
                <a:effectLst/>
                <a:ea typeface="Times New Roman" panose="02020603050405020304" pitchFamily="18" charset="0"/>
              </a:rPr>
              <a:t>0644</a:t>
            </a:r>
            <a:endParaRPr lang="en-IN" sz="1600" dirty="0">
              <a:effectLst/>
              <a:ea typeface="Times New Roman" panose="02020603050405020304" pitchFamily="18" charset="0"/>
            </a:endParaRPr>
          </a:p>
          <a:p>
            <a:pPr>
              <a:lnSpc>
                <a:spcPts val="1800"/>
              </a:lnSpc>
              <a:buNone/>
            </a:pPr>
            <a:endParaRPr lang="en-US" dirty="0"/>
          </a:p>
          <a:p>
            <a:endParaRPr lang="en-US" dirty="0"/>
          </a:p>
        </p:txBody>
      </p:sp>
      <p:sp>
        <p:nvSpPr>
          <p:cNvPr id="10" name="Content Placeholder 9">
            <a:extLst>
              <a:ext uri="{FF2B5EF4-FFF2-40B4-BE49-F238E27FC236}">
                <a16:creationId xmlns:a16="http://schemas.microsoft.com/office/drawing/2014/main" id="{D615DD79-B877-D9B5-A3CD-FC095D78E097}"/>
              </a:ext>
            </a:extLst>
          </p:cNvPr>
          <p:cNvSpPr>
            <a:spLocks noGrp="1"/>
          </p:cNvSpPr>
          <p:nvPr>
            <p:ph sz="quarter" idx="15"/>
          </p:nvPr>
        </p:nvSpPr>
        <p:spPr/>
        <p:txBody>
          <a:bodyPr/>
          <a:lstStyle/>
          <a:p>
            <a:r>
              <a:rPr lang="en-US" b="1" u="sng" dirty="0"/>
              <a:t>nginx.conf.j2</a:t>
            </a:r>
          </a:p>
          <a:p>
            <a:endParaRPr lang="en-US" b="1" u="sng" dirty="0"/>
          </a:p>
          <a:p>
            <a:pPr>
              <a:lnSpc>
                <a:spcPts val="1800"/>
              </a:lnSpc>
              <a:buNone/>
            </a:pPr>
            <a:r>
              <a:rPr lang="en-IN" sz="1600" b="0" dirty="0">
                <a:effectLst/>
              </a:rPr>
              <a:t>server {</a:t>
            </a:r>
          </a:p>
          <a:p>
            <a:pPr lvl="1">
              <a:lnSpc>
                <a:spcPts val="1800"/>
              </a:lnSpc>
              <a:buNone/>
            </a:pPr>
            <a:r>
              <a:rPr lang="en-IN" sz="1600" b="0" dirty="0">
                <a:effectLst/>
              </a:rPr>
              <a:t>listen {{ </a:t>
            </a:r>
            <a:r>
              <a:rPr lang="en-IN" sz="1600" b="0" dirty="0" err="1">
                <a:effectLst/>
              </a:rPr>
              <a:t>nginx_port</a:t>
            </a:r>
            <a:r>
              <a:rPr lang="en-IN" sz="1600" b="0" dirty="0">
                <a:effectLst/>
              </a:rPr>
              <a:t> }};</a:t>
            </a:r>
          </a:p>
          <a:p>
            <a:pPr lvl="2">
              <a:lnSpc>
                <a:spcPts val="1800"/>
              </a:lnSpc>
              <a:buNone/>
            </a:pPr>
            <a:r>
              <a:rPr lang="en-IN" b="0" dirty="0" err="1">
                <a:effectLst/>
                <a:latin typeface="+mn-lt"/>
              </a:rPr>
              <a:t>server_name</a:t>
            </a:r>
            <a:r>
              <a:rPr lang="en-IN" b="0" dirty="0">
                <a:effectLst/>
                <a:latin typeface="+mn-lt"/>
              </a:rPr>
              <a:t> {{ </a:t>
            </a:r>
            <a:r>
              <a:rPr lang="en-IN" b="0" dirty="0" err="1">
                <a:effectLst/>
                <a:latin typeface="+mn-lt"/>
              </a:rPr>
              <a:t>nginx_server_name</a:t>
            </a:r>
            <a:r>
              <a:rPr lang="en-IN" b="0" dirty="0">
                <a:effectLst/>
                <a:latin typeface="+mn-lt"/>
              </a:rPr>
              <a:t> }};</a:t>
            </a:r>
          </a:p>
          <a:p>
            <a:pPr lvl="2">
              <a:lnSpc>
                <a:spcPts val="1800"/>
              </a:lnSpc>
              <a:buNone/>
            </a:pPr>
            <a:r>
              <a:rPr lang="en-IN" b="0" dirty="0">
                <a:effectLst/>
                <a:latin typeface="+mn-lt"/>
              </a:rPr>
              <a:t>location  {</a:t>
            </a:r>
          </a:p>
          <a:p>
            <a:pPr lvl="3">
              <a:lnSpc>
                <a:spcPts val="1800"/>
              </a:lnSpc>
              <a:buNone/>
            </a:pPr>
            <a:r>
              <a:rPr lang="en-IN" sz="1600" b="0" dirty="0">
                <a:effectLst/>
                <a:latin typeface="+mn-lt"/>
              </a:rPr>
              <a:t>root {{ </a:t>
            </a:r>
            <a:r>
              <a:rPr lang="en-IN" sz="1600" b="0" dirty="0" err="1">
                <a:effectLst/>
                <a:latin typeface="+mn-lt"/>
              </a:rPr>
              <a:t>nginx_root</a:t>
            </a:r>
            <a:r>
              <a:rPr lang="en-IN" sz="1600" b="0" dirty="0">
                <a:effectLst/>
                <a:latin typeface="+mn-lt"/>
              </a:rPr>
              <a:t> }};</a:t>
            </a:r>
          </a:p>
          <a:p>
            <a:pPr lvl="3">
              <a:lnSpc>
                <a:spcPts val="1800"/>
              </a:lnSpc>
              <a:buNone/>
            </a:pPr>
            <a:r>
              <a:rPr lang="en-IN" sz="1600" b="0" dirty="0">
                <a:effectLst/>
                <a:latin typeface="+mn-lt"/>
              </a:rPr>
              <a:t>index </a:t>
            </a:r>
            <a:r>
              <a:rPr lang="en-IN" sz="1600" b="0" dirty="0" err="1">
                <a:effectLst/>
                <a:latin typeface="+mn-lt"/>
              </a:rPr>
              <a:t>index.html</a:t>
            </a:r>
            <a:r>
              <a:rPr lang="en-IN" sz="1600" b="0" dirty="0">
                <a:effectLst/>
                <a:latin typeface="+mn-lt"/>
              </a:rPr>
              <a:t>;</a:t>
            </a:r>
          </a:p>
          <a:p>
            <a:pPr>
              <a:lnSpc>
                <a:spcPts val="1800"/>
              </a:lnSpc>
              <a:buNone/>
            </a:pPr>
            <a:r>
              <a:rPr lang="en-IN" sz="1600" dirty="0"/>
              <a:t>        </a:t>
            </a:r>
            <a:r>
              <a:rPr lang="en-IN" sz="1600" b="0" dirty="0">
                <a:effectLst/>
              </a:rPr>
              <a:t>}</a:t>
            </a:r>
          </a:p>
          <a:p>
            <a:pPr>
              <a:lnSpc>
                <a:spcPts val="1800"/>
              </a:lnSpc>
              <a:buNone/>
            </a:pPr>
            <a:r>
              <a:rPr lang="en-IN" sz="1600" b="0" dirty="0">
                <a:effectLst/>
              </a:rPr>
              <a:t>}</a:t>
            </a:r>
          </a:p>
          <a:p>
            <a:pPr>
              <a:lnSpc>
                <a:spcPts val="1800"/>
              </a:lnSpc>
            </a:pPr>
            <a:br>
              <a:rPr lang="en-IN" b="0" dirty="0">
                <a:solidFill>
                  <a:srgbClr val="D4D4D4"/>
                </a:solidFill>
                <a:effectLst/>
                <a:latin typeface="Menlo" panose="020B0609030804020204" pitchFamily="49" charset="0"/>
              </a:rPr>
            </a:br>
            <a:endParaRPr lang="en-IN" b="0" dirty="0">
              <a:solidFill>
                <a:srgbClr val="D4D4D4"/>
              </a:solidFill>
              <a:effectLst/>
              <a:latin typeface="Menlo" panose="020B0609030804020204" pitchFamily="49" charset="0"/>
            </a:endParaRPr>
          </a:p>
          <a:p>
            <a:endParaRPr lang="en-US" dirty="0"/>
          </a:p>
        </p:txBody>
      </p:sp>
      <p:sp>
        <p:nvSpPr>
          <p:cNvPr id="8" name="Title 7">
            <a:extLst>
              <a:ext uri="{FF2B5EF4-FFF2-40B4-BE49-F238E27FC236}">
                <a16:creationId xmlns:a16="http://schemas.microsoft.com/office/drawing/2014/main" id="{DECE3A16-E287-E73B-2874-A0A40172A714}"/>
              </a:ext>
            </a:extLst>
          </p:cNvPr>
          <p:cNvSpPr>
            <a:spLocks noGrp="1"/>
          </p:cNvSpPr>
          <p:nvPr>
            <p:ph type="title"/>
          </p:nvPr>
        </p:nvSpPr>
        <p:spPr/>
        <p:txBody>
          <a:bodyPr/>
          <a:lstStyle/>
          <a:p>
            <a:r>
              <a:rPr lang="en-US" dirty="0"/>
              <a:t>Ansible – Templates - Example </a:t>
            </a:r>
          </a:p>
        </p:txBody>
      </p:sp>
    </p:spTree>
    <p:extLst>
      <p:ext uri="{BB962C8B-B14F-4D97-AF65-F5344CB8AC3E}">
        <p14:creationId xmlns:p14="http://schemas.microsoft.com/office/powerpoint/2010/main" val="1631236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A77CBB-4564-4E6F-4975-C4C37778922B}"/>
              </a:ext>
            </a:extLst>
          </p:cNvPr>
          <p:cNvSpPr>
            <a:spLocks noGrp="1"/>
          </p:cNvSpPr>
          <p:nvPr>
            <p:ph type="body" sz="quarter" idx="43"/>
          </p:nvPr>
        </p:nvSpPr>
        <p:spPr/>
        <p:txBody>
          <a:bodyPr/>
          <a:lstStyle/>
          <a:p>
            <a:pPr marL="285750" indent="-285750">
              <a:lnSpc>
                <a:spcPct val="150000"/>
              </a:lnSpc>
              <a:buFont typeface="Arial" panose="020B0604020202020204" pitchFamily="34" charset="0"/>
              <a:buChar char="•"/>
            </a:pPr>
            <a:r>
              <a:rPr lang="en-US" sz="1800" b="1" dirty="0">
                <a:solidFill>
                  <a:schemeClr val="accent5"/>
                </a:solidFill>
              </a:rPr>
              <a:t>Agentless, Simple &amp; Powerful: </a:t>
            </a:r>
            <a:r>
              <a:rPr lang="en-US" sz="1800" dirty="0"/>
              <a:t>Ansible installs and updates packages or configurations without requiring any CPU- or memory-intensive daemons running in the background, making it truly agentless. </a:t>
            </a:r>
          </a:p>
          <a:p>
            <a:pPr marL="285750" indent="-285750">
              <a:lnSpc>
                <a:spcPct val="150000"/>
              </a:lnSpc>
              <a:buFont typeface="Arial" panose="020B0604020202020204" pitchFamily="34" charset="0"/>
              <a:buChar char="•"/>
            </a:pPr>
            <a:r>
              <a:rPr lang="en-US" sz="1800" dirty="0"/>
              <a:t>Its cross-platform support, lightweight, version-controlled playbooks, orchestrate large environments and human-readable automation enable straightforward </a:t>
            </a:r>
            <a:r>
              <a:rPr lang="en-US" sz="1800" dirty="0">
                <a:solidFill>
                  <a:srgbClr val="FF0000"/>
                </a:solidFill>
              </a:rPr>
              <a:t>yet powerful </a:t>
            </a:r>
            <a:r>
              <a:rPr lang="en-US" sz="1800" dirty="0"/>
              <a:t>infrastructure deployment and configuration management with Ansible.</a:t>
            </a:r>
          </a:p>
          <a:p>
            <a:endParaRPr lang="en-IN" dirty="0"/>
          </a:p>
        </p:txBody>
      </p:sp>
      <p:sp>
        <p:nvSpPr>
          <p:cNvPr id="3" name="Title 2">
            <a:extLst>
              <a:ext uri="{FF2B5EF4-FFF2-40B4-BE49-F238E27FC236}">
                <a16:creationId xmlns:a16="http://schemas.microsoft.com/office/drawing/2014/main" id="{40185E38-7338-CBCF-C9AF-BE17709FC189}"/>
              </a:ext>
            </a:extLst>
          </p:cNvPr>
          <p:cNvSpPr>
            <a:spLocks noGrp="1"/>
          </p:cNvSpPr>
          <p:nvPr>
            <p:ph type="title"/>
          </p:nvPr>
        </p:nvSpPr>
        <p:spPr/>
        <p:txBody>
          <a:bodyPr/>
          <a:lstStyle/>
          <a:p>
            <a:r>
              <a:rPr lang="en-US" dirty="0"/>
              <a:t>Ansible  - Key Features</a:t>
            </a:r>
            <a:endParaRPr lang="en-IN" dirty="0"/>
          </a:p>
        </p:txBody>
      </p:sp>
    </p:spTree>
    <p:extLst>
      <p:ext uri="{BB962C8B-B14F-4D97-AF65-F5344CB8AC3E}">
        <p14:creationId xmlns:p14="http://schemas.microsoft.com/office/powerpoint/2010/main" val="2764439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Content Placeholder 25">
            <a:extLst>
              <a:ext uri="{FF2B5EF4-FFF2-40B4-BE49-F238E27FC236}">
                <a16:creationId xmlns:a16="http://schemas.microsoft.com/office/drawing/2014/main" id="{BD886C11-E441-5BA8-E4C0-C7F58F622804}"/>
              </a:ext>
            </a:extLst>
          </p:cNvPr>
          <p:cNvSpPr>
            <a:spLocks noGrp="1"/>
          </p:cNvSpPr>
          <p:nvPr>
            <p:ph sz="quarter" idx="13"/>
          </p:nvPr>
        </p:nvSpPr>
        <p:spPr/>
        <p:txBody>
          <a:bodyPr/>
          <a:lstStyle/>
          <a:p>
            <a:pPr marL="285750" indent="-285750">
              <a:lnSpc>
                <a:spcPct val="100000"/>
              </a:lnSpc>
              <a:buClr>
                <a:schemeClr val="accent5"/>
              </a:buClr>
              <a:buFont typeface="Arial" panose="020B0604020202020204" pitchFamily="34" charset="0"/>
              <a:buChar char="•"/>
            </a:pPr>
            <a:r>
              <a:rPr lang="en-US" sz="1600" dirty="0"/>
              <a:t>Ansible works by connecting to your remote nodes and pushing out small programs called </a:t>
            </a:r>
            <a:r>
              <a:rPr lang="en-US" sz="1600" b="1" dirty="0">
                <a:solidFill>
                  <a:schemeClr val="accent5"/>
                </a:solidFill>
              </a:rPr>
              <a:t>Ansible modules</a:t>
            </a:r>
            <a:r>
              <a:rPr lang="en-US" sz="1600" b="1" dirty="0"/>
              <a:t> </a:t>
            </a:r>
            <a:r>
              <a:rPr lang="en-US" sz="1600" dirty="0"/>
              <a:t>to them. </a:t>
            </a:r>
          </a:p>
          <a:p>
            <a:pPr marL="285750" indent="-285750">
              <a:lnSpc>
                <a:spcPct val="150000"/>
              </a:lnSpc>
              <a:buClr>
                <a:schemeClr val="accent5"/>
              </a:buClr>
              <a:buFont typeface="Arial" panose="020B0604020202020204" pitchFamily="34" charset="0"/>
              <a:buChar char="•"/>
            </a:pPr>
            <a:r>
              <a:rPr lang="en-US" sz="1600" dirty="0"/>
              <a:t>These modules are designed to be </a:t>
            </a:r>
            <a:r>
              <a:rPr lang="en-US" sz="1600" b="1" dirty="0">
                <a:solidFill>
                  <a:schemeClr val="accent5"/>
                </a:solidFill>
              </a:rPr>
              <a:t>idempotent</a:t>
            </a:r>
            <a:r>
              <a:rPr lang="en-US" sz="1600" b="1" dirty="0"/>
              <a:t>,</a:t>
            </a:r>
            <a:r>
              <a:rPr lang="en-US" sz="1600" dirty="0"/>
              <a:t> meaning that they only make changes if necessary to bring the system to the </a:t>
            </a:r>
            <a:r>
              <a:rPr lang="en-US" sz="1600" b="1" dirty="0">
                <a:solidFill>
                  <a:schemeClr val="accent5"/>
                </a:solidFill>
              </a:rPr>
              <a:t>desired state</a:t>
            </a:r>
            <a:r>
              <a:rPr lang="en-US" sz="1600" dirty="0"/>
              <a:t>. </a:t>
            </a:r>
          </a:p>
          <a:p>
            <a:pPr marL="285750" indent="-285750">
              <a:lnSpc>
                <a:spcPct val="100000"/>
              </a:lnSpc>
              <a:buClr>
                <a:schemeClr val="accent5"/>
              </a:buClr>
              <a:buFont typeface="Arial" panose="020B0604020202020204" pitchFamily="34" charset="0"/>
              <a:buChar char="•"/>
            </a:pPr>
            <a:r>
              <a:rPr lang="en-US" sz="1600" dirty="0"/>
              <a:t>After execution, these modules are </a:t>
            </a:r>
            <a:r>
              <a:rPr lang="en-US" sz="1600" b="1" dirty="0">
                <a:solidFill>
                  <a:schemeClr val="accent5"/>
                </a:solidFill>
              </a:rPr>
              <a:t>removed</a:t>
            </a:r>
            <a:r>
              <a:rPr lang="en-US" sz="1600" dirty="0"/>
              <a:t>. Ansible does not require any </a:t>
            </a:r>
            <a:r>
              <a:rPr lang="en-US" sz="1600" b="1" dirty="0">
                <a:solidFill>
                  <a:schemeClr val="accent5"/>
                </a:solidFill>
              </a:rPr>
              <a:t>software (agents) </a:t>
            </a:r>
            <a:r>
              <a:rPr lang="en-US" sz="1600" dirty="0"/>
              <a:t>to be installed on the nodes, which simplifies management.</a:t>
            </a:r>
          </a:p>
          <a:p>
            <a:pPr marL="285750" indent="-285750">
              <a:lnSpc>
                <a:spcPct val="100000"/>
              </a:lnSpc>
              <a:buFont typeface="Arial" panose="020B0604020202020204" pitchFamily="34" charset="0"/>
              <a:buChar char="•"/>
            </a:pPr>
            <a:endParaRPr lang="en-US" sz="1600" dirty="0"/>
          </a:p>
        </p:txBody>
      </p:sp>
      <p:sp>
        <p:nvSpPr>
          <p:cNvPr id="25" name="Title 24">
            <a:extLst>
              <a:ext uri="{FF2B5EF4-FFF2-40B4-BE49-F238E27FC236}">
                <a16:creationId xmlns:a16="http://schemas.microsoft.com/office/drawing/2014/main" id="{A1042661-61F1-840B-FDD6-8EEE52D2925C}"/>
              </a:ext>
            </a:extLst>
          </p:cNvPr>
          <p:cNvSpPr>
            <a:spLocks noGrp="1"/>
          </p:cNvSpPr>
          <p:nvPr>
            <p:ph type="title"/>
          </p:nvPr>
        </p:nvSpPr>
        <p:spPr/>
        <p:txBody>
          <a:bodyPr/>
          <a:lstStyle/>
          <a:p>
            <a:r>
              <a:rPr lang="en-US" dirty="0"/>
              <a:t>Ansible - Working</a:t>
            </a:r>
          </a:p>
        </p:txBody>
      </p:sp>
      <p:pic>
        <p:nvPicPr>
          <p:cNvPr id="5130" name="Picture 10">
            <a:extLst>
              <a:ext uri="{FF2B5EF4-FFF2-40B4-BE49-F238E27FC236}">
                <a16:creationId xmlns:a16="http://schemas.microsoft.com/office/drawing/2014/main" id="{BCFE2970-5982-F35B-269D-F9BCDBD63578}"/>
              </a:ext>
            </a:extLst>
          </p:cNvPr>
          <p:cNvPicPr>
            <a:picLocks noGrp="1" noChangeAspect="1" noChangeArrowheads="1"/>
          </p:cNvPicPr>
          <p:nvPr>
            <p:ph sz="quarter" idx="4294967295"/>
          </p:nvPr>
        </p:nvPicPr>
        <p:blipFill>
          <a:blip r:embed="rId3">
            <a:extLst>
              <a:ext uri="{28A0092B-C50C-407E-A947-70E740481C1C}">
                <a14:useLocalDpi xmlns:a14="http://schemas.microsoft.com/office/drawing/2010/main" val="0"/>
              </a:ext>
            </a:extLst>
          </a:blip>
          <a:srcRect/>
          <a:stretch>
            <a:fillRect/>
          </a:stretch>
        </p:blipFill>
        <p:spPr bwMode="auto">
          <a:xfrm>
            <a:off x="1014189" y="3437852"/>
            <a:ext cx="10163621" cy="32651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1940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7E6BDE-41E2-17BE-3D8E-8380A8E7AB01}"/>
              </a:ext>
            </a:extLst>
          </p:cNvPr>
          <p:cNvSpPr>
            <a:spLocks noGrp="1"/>
          </p:cNvSpPr>
          <p:nvPr>
            <p:ph type="title"/>
          </p:nvPr>
        </p:nvSpPr>
        <p:spPr/>
        <p:txBody>
          <a:bodyPr/>
          <a:lstStyle/>
          <a:p>
            <a:r>
              <a:rPr lang="en-US" dirty="0"/>
              <a:t>Ansible - </a:t>
            </a:r>
            <a:r>
              <a:rPr lang="en-IN" b="1" i="0" dirty="0">
                <a:effectLst/>
              </a:rPr>
              <a:t>Workflow</a:t>
            </a:r>
            <a:endParaRPr lang="en-US" dirty="0"/>
          </a:p>
        </p:txBody>
      </p:sp>
      <p:sp>
        <p:nvSpPr>
          <p:cNvPr id="7" name="Content Placeholder 6">
            <a:extLst>
              <a:ext uri="{FF2B5EF4-FFF2-40B4-BE49-F238E27FC236}">
                <a16:creationId xmlns:a16="http://schemas.microsoft.com/office/drawing/2014/main" id="{E0E6654F-6BFB-4A7B-175C-487318F691EC}"/>
              </a:ext>
            </a:extLst>
          </p:cNvPr>
          <p:cNvSpPr txBox="1">
            <a:spLocks noGrp="1"/>
          </p:cNvSpPr>
          <p:nvPr>
            <p:ph sz="quarter" idx="13"/>
          </p:nvPr>
        </p:nvSpPr>
        <p:spPr>
          <a:xfrm>
            <a:off x="771525" y="1600200"/>
            <a:ext cx="10677525" cy="4570162"/>
          </a:xfrm>
          <a:prstGeom prst="rect">
            <a:avLst/>
          </a:prstGeom>
          <a:noFill/>
        </p:spPr>
        <p:txBody>
          <a:bodyPr wrap="square" rtlCol="0">
            <a:spAutoFit/>
          </a:bodyPr>
          <a:lstStyle/>
          <a:p>
            <a:pPr marL="342900" indent="-342900" algn="l">
              <a:lnSpc>
                <a:spcPct val="150000"/>
              </a:lnSpc>
              <a:buFont typeface="Arial" panose="020B0604020202020204" pitchFamily="34" charset="0"/>
              <a:buChar char="•"/>
            </a:pPr>
            <a:r>
              <a:rPr lang="en-IN" sz="1600" b="1" i="0" dirty="0">
                <a:solidFill>
                  <a:schemeClr val="accent5"/>
                </a:solidFill>
                <a:effectLst/>
              </a:rPr>
              <a:t>Inventory Selection: </a:t>
            </a:r>
            <a:r>
              <a:rPr lang="en-IN" sz="1600" b="0" i="0" dirty="0">
                <a:effectLst/>
              </a:rPr>
              <a:t>Ansible reads the inventory file to determine which nodes to manage.</a:t>
            </a:r>
          </a:p>
          <a:p>
            <a:pPr marL="342900" indent="-342900" algn="l">
              <a:lnSpc>
                <a:spcPct val="150000"/>
              </a:lnSpc>
              <a:buFont typeface="Arial" panose="020B0604020202020204" pitchFamily="34" charset="0"/>
              <a:buChar char="•"/>
            </a:pPr>
            <a:r>
              <a:rPr lang="en-IN" sz="1600" b="1" i="0" dirty="0">
                <a:solidFill>
                  <a:schemeClr val="accent5"/>
                </a:solidFill>
                <a:effectLst/>
              </a:rPr>
              <a:t>Connection:</a:t>
            </a:r>
            <a:r>
              <a:rPr lang="en-IN" sz="1600" b="1" i="0" dirty="0">
                <a:effectLst/>
              </a:rPr>
              <a:t> </a:t>
            </a:r>
            <a:r>
              <a:rPr lang="en-IN" sz="1600" b="0" i="0" dirty="0">
                <a:effectLst/>
              </a:rPr>
              <a:t>Ansible connects to the managed nodes via SSH or other configured transport methods (like Kerberos).</a:t>
            </a:r>
          </a:p>
          <a:p>
            <a:pPr marL="342900" indent="-342900" algn="l">
              <a:lnSpc>
                <a:spcPct val="150000"/>
              </a:lnSpc>
              <a:buFont typeface="Arial" panose="020B0604020202020204" pitchFamily="34" charset="0"/>
              <a:buChar char="•"/>
            </a:pPr>
            <a:r>
              <a:rPr lang="en-IN" sz="1600" b="1" i="0" dirty="0">
                <a:solidFill>
                  <a:schemeClr val="accent5"/>
                </a:solidFill>
                <a:effectLst/>
              </a:rPr>
              <a:t>Module Transfer: </a:t>
            </a:r>
            <a:r>
              <a:rPr lang="en-IN" sz="1600" b="0" i="0" dirty="0">
                <a:effectLst/>
              </a:rPr>
              <a:t>Ansible pushes the necessary modules to the managed nodes.</a:t>
            </a:r>
          </a:p>
          <a:p>
            <a:pPr marL="342900" indent="-342900" algn="l">
              <a:lnSpc>
                <a:spcPct val="150000"/>
              </a:lnSpc>
              <a:buFont typeface="Arial" panose="020B0604020202020204" pitchFamily="34" charset="0"/>
              <a:buChar char="•"/>
            </a:pPr>
            <a:r>
              <a:rPr lang="en-IN" sz="1600" b="1" i="0" dirty="0">
                <a:solidFill>
                  <a:schemeClr val="accent5"/>
                </a:solidFill>
                <a:effectLst/>
              </a:rPr>
              <a:t>Module Execution: </a:t>
            </a:r>
            <a:r>
              <a:rPr lang="en-IN" sz="1600" b="0" i="0" dirty="0">
                <a:effectLst/>
              </a:rPr>
              <a:t>The modules are executed on the managed nodes to perform the tasks defined in the playbook.</a:t>
            </a:r>
          </a:p>
          <a:p>
            <a:pPr marL="342900" indent="-342900" algn="l">
              <a:lnSpc>
                <a:spcPct val="150000"/>
              </a:lnSpc>
              <a:buFont typeface="Arial" panose="020B0604020202020204" pitchFamily="34" charset="0"/>
              <a:buChar char="•"/>
            </a:pPr>
            <a:r>
              <a:rPr lang="en-IN" sz="1600" b="1" i="0" dirty="0">
                <a:solidFill>
                  <a:schemeClr val="accent5"/>
                </a:solidFill>
                <a:effectLst/>
              </a:rPr>
              <a:t>State Check: </a:t>
            </a:r>
            <a:r>
              <a:rPr lang="en-IN" sz="1600" b="0" i="0" dirty="0">
                <a:effectLst/>
              </a:rPr>
              <a:t>Ansible checks the state of the system after the module execution to ensure that the desired state has been achieved.</a:t>
            </a:r>
          </a:p>
          <a:p>
            <a:pPr marL="342900" indent="-342900" algn="l">
              <a:lnSpc>
                <a:spcPct val="150000"/>
              </a:lnSpc>
              <a:buFont typeface="Arial" panose="020B0604020202020204" pitchFamily="34" charset="0"/>
              <a:buChar char="•"/>
            </a:pPr>
            <a:r>
              <a:rPr lang="en-IN" sz="1600" b="1" i="0" dirty="0">
                <a:solidFill>
                  <a:schemeClr val="accent5"/>
                </a:solidFill>
                <a:effectLst/>
              </a:rPr>
              <a:t>Cleanup: </a:t>
            </a:r>
            <a:r>
              <a:rPr lang="en-IN" sz="1600" b="0" i="0" dirty="0">
                <a:effectLst/>
              </a:rPr>
              <a:t>The modules are removed from the managed nodes after execution.</a:t>
            </a:r>
          </a:p>
          <a:p>
            <a:pPr marL="342900" indent="-342900" algn="l">
              <a:lnSpc>
                <a:spcPct val="150000"/>
              </a:lnSpc>
              <a:buFont typeface="Arial" panose="020B0604020202020204" pitchFamily="34" charset="0"/>
              <a:buChar char="•"/>
            </a:pPr>
            <a:r>
              <a:rPr lang="en-IN" sz="1600" b="1" i="0" dirty="0">
                <a:solidFill>
                  <a:schemeClr val="accent5"/>
                </a:solidFill>
                <a:effectLst/>
              </a:rPr>
              <a:t>Reporting: </a:t>
            </a:r>
            <a:r>
              <a:rPr lang="en-IN" sz="1600" b="0" i="0" dirty="0">
                <a:effectLst/>
              </a:rPr>
              <a:t>Ansible provides reports on the status of each task and node, indicating success or failure.</a:t>
            </a:r>
          </a:p>
          <a:p>
            <a:pPr marL="342900" indent="-342900">
              <a:lnSpc>
                <a:spcPct val="150000"/>
              </a:lnSpc>
              <a:buFont typeface="+mj-lt"/>
              <a:buAutoNum type="arabicPeriod"/>
            </a:pPr>
            <a:endParaRPr lang="en-US" sz="1600" dirty="0"/>
          </a:p>
        </p:txBody>
      </p:sp>
    </p:spTree>
    <p:extLst>
      <p:ext uri="{BB962C8B-B14F-4D97-AF65-F5344CB8AC3E}">
        <p14:creationId xmlns:p14="http://schemas.microsoft.com/office/powerpoint/2010/main" val="2554449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E43CF93-95EA-C07A-CFF0-C89B0474FE30}"/>
              </a:ext>
            </a:extLst>
          </p:cNvPr>
          <p:cNvSpPr>
            <a:spLocks noGrp="1"/>
          </p:cNvSpPr>
          <p:nvPr>
            <p:ph type="title"/>
          </p:nvPr>
        </p:nvSpPr>
        <p:spPr/>
        <p:txBody>
          <a:bodyPr/>
          <a:lstStyle/>
          <a:p>
            <a:r>
              <a:rPr lang="en-US" dirty="0"/>
              <a:t>Ansible - Architecture</a:t>
            </a:r>
          </a:p>
        </p:txBody>
      </p:sp>
      <p:pic>
        <p:nvPicPr>
          <p:cNvPr id="16" name="Picture 15">
            <a:extLst>
              <a:ext uri="{FF2B5EF4-FFF2-40B4-BE49-F238E27FC236}">
                <a16:creationId xmlns:a16="http://schemas.microsoft.com/office/drawing/2014/main" id="{94F2308B-CD1A-32C5-1CF3-AA19CF81B7D8}"/>
              </a:ext>
            </a:extLst>
          </p:cNvPr>
          <p:cNvPicPr>
            <a:picLocks noChangeAspect="1"/>
          </p:cNvPicPr>
          <p:nvPr/>
        </p:nvPicPr>
        <p:blipFill>
          <a:blip r:embed="rId3"/>
          <a:stretch>
            <a:fillRect/>
          </a:stretch>
        </p:blipFill>
        <p:spPr>
          <a:xfrm>
            <a:off x="1930396" y="1063417"/>
            <a:ext cx="8091670" cy="5771014"/>
          </a:xfrm>
          <a:prstGeom prst="rect">
            <a:avLst/>
          </a:prstGeom>
        </p:spPr>
      </p:pic>
    </p:spTree>
    <p:extLst>
      <p:ext uri="{BB962C8B-B14F-4D97-AF65-F5344CB8AC3E}">
        <p14:creationId xmlns:p14="http://schemas.microsoft.com/office/powerpoint/2010/main" val="345996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Parent Master Pillars">
  <a:themeElements>
    <a:clrScheme name="Oracle Redwood 08-26-2020">
      <a:dk1>
        <a:srgbClr val="312D2A"/>
      </a:dk1>
      <a:lt1>
        <a:srgbClr val="FCFBFA"/>
      </a:lt1>
      <a:dk2>
        <a:srgbClr val="312D2A"/>
      </a:dk2>
      <a:lt2>
        <a:srgbClr val="FCFBFA"/>
      </a:lt2>
      <a:accent1>
        <a:srgbClr val="C74634"/>
      </a:accent1>
      <a:accent2>
        <a:srgbClr val="FACD62"/>
      </a:accent2>
      <a:accent3>
        <a:srgbClr val="94AFAF"/>
      </a:accent3>
      <a:accent4>
        <a:srgbClr val="2B6242"/>
      </a:accent4>
      <a:accent5>
        <a:srgbClr val="AE562C"/>
      </a:accent5>
      <a:accent6>
        <a:srgbClr val="759C6C"/>
      </a:accent6>
      <a:hlink>
        <a:srgbClr val="00688C"/>
      </a:hlink>
      <a:folHlink>
        <a:srgbClr val="00688C"/>
      </a:folHlink>
    </a:clrScheme>
    <a:fontScheme name="Oracle Sans Tabular">
      <a:majorFont>
        <a:latin typeface="Georgia"/>
        <a:ea typeface=""/>
        <a:cs typeface=""/>
      </a:majorFont>
      <a:minorFont>
        <a:latin typeface="Oracle Sans Tab"/>
        <a:ea typeface=""/>
        <a:cs typeface=""/>
      </a:minorFont>
    </a:fontScheme>
    <a:fmtScheme name="Flat">
      <a:fillStyleLst>
        <a:solidFill>
          <a:schemeClr val="phClr"/>
        </a:solidFill>
        <a:solidFill>
          <a:schemeClr val="phClr">
            <a:tint val="50000"/>
          </a:schemeClr>
        </a:solidFill>
        <a:solidFill>
          <a:schemeClr val="phClr">
            <a:shade val="65000"/>
          </a:schemeClr>
        </a:solidFill>
      </a:fillStyleLst>
      <a:lnStyleLst>
        <a:ln w="3175" cap="flat" cmpd="sng" algn="ctr">
          <a:solidFill>
            <a:schemeClr val="phClr">
              <a:shade val="65000"/>
            </a:schemeClr>
          </a:solidFill>
          <a:prstDash val="solid"/>
        </a:ln>
        <a:ln w="3175" cap="flat" cmpd="sng" algn="ctr">
          <a:solidFill>
            <a:schemeClr val="phClr"/>
          </a:solidFill>
          <a:prstDash val="solid"/>
        </a:ln>
        <a:ln w="0" cap="flat" cmpd="sng" algn="ctr">
          <a:noFill/>
        </a:ln>
      </a:lnStyleLst>
      <a:effectStyleLst>
        <a:effectStyle>
          <a:effectLst>
            <a:blur/>
          </a:effectLst>
        </a:effectStyle>
        <a:effectStyle>
          <a:effectLst>
            <a:blur/>
          </a:effectLst>
        </a:effectStyle>
        <a:effectStyle>
          <a:effectLst>
            <a:fillOverlay blend="darken">
              <a:solidFill>
                <a:schemeClr val="phClr">
                  <a:shade val="30000"/>
                </a:schemeClr>
              </a:solidFill>
            </a:fillOverlay>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Ocean">
      <a:srgbClr val="2C5967"/>
    </a:custClr>
    <a:custClr name="Surf">
      <a:srgbClr val="41817E"/>
    </a:custClr>
    <a:custClr name="Sand">
      <a:srgbClr val="E5DBBE"/>
    </a:custClr>
    <a:custClr name="Pebble">
      <a:srgbClr val="8B8580"/>
    </a:custClr>
    <a:custClr name="Granite">
      <a:srgbClr val="67605B"/>
    </a:custClr>
    <a:custClr name="Position 6">
      <a:srgbClr val="FFFFFF"/>
    </a:custClr>
    <a:custClr name="Highlight/hyperlink dark theme">
      <a:srgbClr val="F0CC71"/>
    </a:custClr>
    <a:custClr name="Highlight/numbered list light theme">
      <a:srgbClr val="AE562C"/>
    </a:custClr>
    <a:custClr name="Hyperlink light theme (default)">
      <a:srgbClr val="00688C"/>
    </a:custClr>
    <a:custClr name="Numbered list dark theme">
      <a:srgbClr val="759C6C"/>
    </a:custClr>
    <a:custClr name="Brand: Neutral 30">
      <a:srgbClr val="F1EFED"/>
    </a:custClr>
    <a:custClr name="Developer: Pebble 30">
      <a:srgbClr val="E7F0FD"/>
    </a:custClr>
    <a:custClr name="Database: Slate 30">
      <a:srgbClr val="E7F2F2"/>
    </a:custClr>
    <a:custClr name="Cloud Platform: Pine 30">
      <a:srgbClr val="E0F5E7"/>
    </a:custClr>
    <a:custClr name="Finance / Operations: Teal 30">
      <a:srgbClr val="E8F1F0"/>
    </a:custClr>
    <a:custClr name="NetSuite: Ocean 30">
      <a:srgbClr val="E7F2F5"/>
    </a:custClr>
    <a:custClr name="GBU: Lilac 30">
      <a:srgbClr val="EBEFFE"/>
    </a:custClr>
    <a:custClr name="CX/Marketing: Plum 30">
      <a:srgbClr val="F5ECFB"/>
    </a:custClr>
    <a:custClr name="HCM/HR: Rose 30">
      <a:srgbClr val="FBECEF"/>
    </a:custClr>
    <a:custClr name="SCM: Sienna 30">
      <a:srgbClr val="FCEDD9"/>
    </a:custClr>
    <a:custClr name="Brand: Neutral 70">
      <a:srgbClr val="AEA8A2"/>
    </a:custClr>
    <a:custClr name="Developer: Pebble 70">
      <a:srgbClr val="A2AAB6"/>
    </a:custClr>
    <a:custClr name="Database: Slate 70">
      <a:srgbClr val="99ADAE"/>
    </a:custClr>
    <a:custClr name="Cloud Platform: Pine 70">
      <a:srgbClr val="86B596"/>
    </a:custClr>
    <a:custClr name="Finance / Operations: Teal 70">
      <a:srgbClr val="89B2B0"/>
    </a:custClr>
    <a:custClr name="NetSuite: Ocean 70">
      <a:srgbClr val="81B2C3"/>
    </a:custClr>
    <a:custClr name="GBU: Lilac 70">
      <a:srgbClr val="A0A9C5"/>
    </a:custClr>
    <a:custClr name="CX/Marketing: Plum 70">
      <a:srgbClr val="B7A1C4"/>
    </a:custClr>
    <a:custClr name="HCM/HR: Rose 70">
      <a:srgbClr val="CE9BA7"/>
    </a:custClr>
    <a:custClr name="SCM: Sienna 70">
      <a:srgbClr val="D39F5D"/>
    </a:custClr>
    <a:custClr name="Brand: Neutral 140">
      <a:srgbClr val="514C47"/>
    </a:custClr>
    <a:custClr name="Developer: Pebble 140">
      <a:srgbClr val="494D53"/>
    </a:custClr>
    <a:custClr name="Database: Slate 140">
      <a:srgbClr val="464F4F"/>
    </a:custClr>
    <a:custClr name="Cloud Platform: Pine 140">
      <a:srgbClr val="33553C"/>
    </a:custClr>
    <a:custClr name="Finance / Operations: Teal 140">
      <a:srgbClr val="315357"/>
    </a:custClr>
    <a:custClr name="NetSuite: Ocean 140">
      <a:srgbClr val="2C5266"/>
    </a:custClr>
    <a:custClr name="GBU: Lilac 140">
      <a:srgbClr val="464C68"/>
    </a:custClr>
    <a:custClr name="CX/Marketing: Plum 140">
      <a:srgbClr val="594564"/>
    </a:custClr>
    <a:custClr name="HCM/HR: Rose 140">
      <a:srgbClr val="6C3F49"/>
    </a:custClr>
    <a:custClr name="SCM: Sienna 140">
      <a:srgbClr val="713F25"/>
    </a:custClr>
    <a:custClr name="Brand: Neutral 170">
      <a:srgbClr val="312D2A"/>
    </a:custClr>
    <a:custClr name="Developer: Pebble 170">
      <a:srgbClr val="2B2E32"/>
    </a:custClr>
    <a:custClr name="Database: Slate 170">
      <a:srgbClr val="2A2F2F"/>
    </a:custClr>
    <a:custClr name="Cloud Platform: Pine 170">
      <a:srgbClr val="1E3224"/>
    </a:custClr>
    <a:custClr name="Finance / Operations: Teal 170">
      <a:srgbClr val="1E3133"/>
    </a:custClr>
    <a:custClr name="NetSuite: Ocean 170">
      <a:srgbClr val="1A2F3F"/>
    </a:custClr>
    <a:custClr name="GBU: Lilac 170">
      <a:srgbClr val="2A2D3F"/>
    </a:custClr>
    <a:custClr name="CX/Marketing: Plum 170">
      <a:srgbClr val="36293C"/>
    </a:custClr>
    <a:custClr name="HCM/HR: Rose 170">
      <a:srgbClr val="41242B"/>
    </a:custClr>
    <a:custClr name="SCM: Sienna 170">
      <a:srgbClr val="442616"/>
    </a:custClr>
  </a:custClrLst>
  <a:extLst>
    <a:ext uri="{05A4C25C-085E-4340-85A3-A5531E510DB2}">
      <thm15:themeFamily xmlns:thm15="http://schemas.microsoft.com/office/thememl/2012/main" name="Presentation13" id="{6164B478-3D20-BB4C-A632-32E21E358D86}" vid="{1A11B21F-84EF-0C4B-90F9-63039C69D331}"/>
    </a:ext>
  </a:extLst>
</a:theme>
</file>

<file path=ppt/theme/theme2.xml><?xml version="1.0" encoding="utf-8"?>
<a:theme xmlns:a="http://schemas.openxmlformats.org/drawingml/2006/main" name="1_Parent Master Pillars">
  <a:themeElements>
    <a:clrScheme name="Oracle Redwood 08-26-2020">
      <a:dk1>
        <a:srgbClr val="312D2A"/>
      </a:dk1>
      <a:lt1>
        <a:srgbClr val="FCFBFA"/>
      </a:lt1>
      <a:dk2>
        <a:srgbClr val="312D2A"/>
      </a:dk2>
      <a:lt2>
        <a:srgbClr val="FCFBFA"/>
      </a:lt2>
      <a:accent1>
        <a:srgbClr val="C74634"/>
      </a:accent1>
      <a:accent2>
        <a:srgbClr val="FACD62"/>
      </a:accent2>
      <a:accent3>
        <a:srgbClr val="94AFAF"/>
      </a:accent3>
      <a:accent4>
        <a:srgbClr val="2B6242"/>
      </a:accent4>
      <a:accent5>
        <a:srgbClr val="AE562C"/>
      </a:accent5>
      <a:accent6>
        <a:srgbClr val="759C6C"/>
      </a:accent6>
      <a:hlink>
        <a:srgbClr val="00688C"/>
      </a:hlink>
      <a:folHlink>
        <a:srgbClr val="00688C"/>
      </a:folHlink>
    </a:clrScheme>
    <a:fontScheme name="Oracle Sans Tabular">
      <a:majorFont>
        <a:latin typeface="Georgia"/>
        <a:ea typeface=""/>
        <a:cs typeface=""/>
      </a:majorFont>
      <a:minorFont>
        <a:latin typeface="Oracle Sans Tab"/>
        <a:ea typeface=""/>
        <a:cs typeface=""/>
      </a:minorFont>
    </a:fontScheme>
    <a:fmtScheme name="Flat">
      <a:fillStyleLst>
        <a:solidFill>
          <a:schemeClr val="phClr"/>
        </a:solidFill>
        <a:solidFill>
          <a:schemeClr val="phClr">
            <a:tint val="50000"/>
          </a:schemeClr>
        </a:solidFill>
        <a:solidFill>
          <a:schemeClr val="phClr">
            <a:shade val="65000"/>
          </a:schemeClr>
        </a:solidFill>
      </a:fillStyleLst>
      <a:lnStyleLst>
        <a:ln w="3175" cap="flat" cmpd="sng" algn="ctr">
          <a:solidFill>
            <a:schemeClr val="phClr">
              <a:shade val="65000"/>
            </a:schemeClr>
          </a:solidFill>
          <a:prstDash val="solid"/>
        </a:ln>
        <a:ln w="3175" cap="flat" cmpd="sng" algn="ctr">
          <a:solidFill>
            <a:schemeClr val="phClr"/>
          </a:solidFill>
          <a:prstDash val="solid"/>
        </a:ln>
        <a:ln w="0" cap="flat" cmpd="sng" algn="ctr">
          <a:noFill/>
        </a:ln>
      </a:lnStyleLst>
      <a:effectStyleLst>
        <a:effectStyle>
          <a:effectLst>
            <a:blur/>
          </a:effectLst>
        </a:effectStyle>
        <a:effectStyle>
          <a:effectLst>
            <a:blur/>
          </a:effectLst>
        </a:effectStyle>
        <a:effectStyle>
          <a:effectLst>
            <a:fillOverlay blend="darken">
              <a:solidFill>
                <a:schemeClr val="phClr">
                  <a:shade val="30000"/>
                </a:schemeClr>
              </a:solidFill>
            </a:fillOverlay>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Ocean">
      <a:srgbClr val="2C5967"/>
    </a:custClr>
    <a:custClr name="Surf">
      <a:srgbClr val="41817E"/>
    </a:custClr>
    <a:custClr name="Sand">
      <a:srgbClr val="E5DBBE"/>
    </a:custClr>
    <a:custClr name="Pebble">
      <a:srgbClr val="8B8580"/>
    </a:custClr>
    <a:custClr name="Granite">
      <a:srgbClr val="67605B"/>
    </a:custClr>
    <a:custClr name="Position 6">
      <a:srgbClr val="FFFFFF"/>
    </a:custClr>
    <a:custClr name="Highlight/hyperlink dark theme">
      <a:srgbClr val="F0CC71"/>
    </a:custClr>
    <a:custClr name="Highlight/numbered list light theme">
      <a:srgbClr val="AE562C"/>
    </a:custClr>
    <a:custClr name="Hyperlink light theme (default)">
      <a:srgbClr val="00688C"/>
    </a:custClr>
    <a:custClr name="Numbered list dark theme">
      <a:srgbClr val="759C6C"/>
    </a:custClr>
    <a:custClr name="Brand: Neutral 30">
      <a:srgbClr val="F1EFED"/>
    </a:custClr>
    <a:custClr name="Developer: Pebble 30">
      <a:srgbClr val="E7F0FD"/>
    </a:custClr>
    <a:custClr name="Database: Slate 30">
      <a:srgbClr val="E7F2F2"/>
    </a:custClr>
    <a:custClr name="Cloud Platform: Pine 30">
      <a:srgbClr val="E0F5E7"/>
    </a:custClr>
    <a:custClr name="Finance / Operations: Teal 30">
      <a:srgbClr val="E8F1F0"/>
    </a:custClr>
    <a:custClr name="NetSuite: Ocean 30">
      <a:srgbClr val="E7F2F5"/>
    </a:custClr>
    <a:custClr name="GBU: Lilac 30">
      <a:srgbClr val="EBEFFE"/>
    </a:custClr>
    <a:custClr name="CX/Marketing: Plum 30">
      <a:srgbClr val="F5ECFB"/>
    </a:custClr>
    <a:custClr name="HCM/HR: Rose 30">
      <a:srgbClr val="FBECEF"/>
    </a:custClr>
    <a:custClr name="SCM: Sienna 30">
      <a:srgbClr val="FCEDD9"/>
    </a:custClr>
    <a:custClr name="Brand: Neutral 70">
      <a:srgbClr val="AEA8A2"/>
    </a:custClr>
    <a:custClr name="Developer: Pebble 70">
      <a:srgbClr val="A2AAB6"/>
    </a:custClr>
    <a:custClr name="Database: Slate 70">
      <a:srgbClr val="99ADAE"/>
    </a:custClr>
    <a:custClr name="Cloud Platform: Pine 70">
      <a:srgbClr val="86B596"/>
    </a:custClr>
    <a:custClr name="Finance / Operations: Teal 70">
      <a:srgbClr val="89B2B0"/>
    </a:custClr>
    <a:custClr name="NetSuite: Ocean 70">
      <a:srgbClr val="81B2C3"/>
    </a:custClr>
    <a:custClr name="GBU: Lilac 70">
      <a:srgbClr val="A0A9C5"/>
    </a:custClr>
    <a:custClr name="CX/Marketing: Plum 70">
      <a:srgbClr val="B7A1C4"/>
    </a:custClr>
    <a:custClr name="HCM/HR: Rose 70">
      <a:srgbClr val="CE9BA7"/>
    </a:custClr>
    <a:custClr name="SCM: Sienna 70">
      <a:srgbClr val="D39F5D"/>
    </a:custClr>
    <a:custClr name="Brand: Neutral 140">
      <a:srgbClr val="514C47"/>
    </a:custClr>
    <a:custClr name="Developer: Pebble 140">
      <a:srgbClr val="494D53"/>
    </a:custClr>
    <a:custClr name="Database: Slate 140">
      <a:srgbClr val="464F4F"/>
    </a:custClr>
    <a:custClr name="Cloud Platform: Pine 140">
      <a:srgbClr val="33553C"/>
    </a:custClr>
    <a:custClr name="Finance / Operations: Teal 140">
      <a:srgbClr val="315357"/>
    </a:custClr>
    <a:custClr name="NetSuite: Ocean 140">
      <a:srgbClr val="2C5266"/>
    </a:custClr>
    <a:custClr name="GBU: Lilac 140">
      <a:srgbClr val="464C68"/>
    </a:custClr>
    <a:custClr name="CX/Marketing: Plum 140">
      <a:srgbClr val="594564"/>
    </a:custClr>
    <a:custClr name="HCM/HR: Rose 140">
      <a:srgbClr val="6C3F49"/>
    </a:custClr>
    <a:custClr name="SCM: Sienna 140">
      <a:srgbClr val="713F25"/>
    </a:custClr>
    <a:custClr name="Brand: Neutral 170">
      <a:srgbClr val="312D2A"/>
    </a:custClr>
    <a:custClr name="Developer: Pebble 170">
      <a:srgbClr val="2B2E32"/>
    </a:custClr>
    <a:custClr name="Database: Slate 170">
      <a:srgbClr val="2A2F2F"/>
    </a:custClr>
    <a:custClr name="Cloud Platform: Pine 170">
      <a:srgbClr val="1E3224"/>
    </a:custClr>
    <a:custClr name="Finance / Operations: Teal 170">
      <a:srgbClr val="1E3133"/>
    </a:custClr>
    <a:custClr name="NetSuite: Ocean 170">
      <a:srgbClr val="1A2F3F"/>
    </a:custClr>
    <a:custClr name="GBU: Lilac 170">
      <a:srgbClr val="2A2D3F"/>
    </a:custClr>
    <a:custClr name="CX/Marketing: Plum 170">
      <a:srgbClr val="36293C"/>
    </a:custClr>
    <a:custClr name="HCM/HR: Rose 170">
      <a:srgbClr val="41242B"/>
    </a:custClr>
    <a:custClr name="SCM: Sienna 170">
      <a:srgbClr val="442616"/>
    </a:custClr>
  </a:custClrLst>
  <a:extLst>
    <a:ext uri="{05A4C25C-085E-4340-85A3-A5531E510DB2}">
      <thm15:themeFamily xmlns:thm15="http://schemas.microsoft.com/office/thememl/2012/main" name="Presentation13" id="{6164B478-3D20-BB4C-A632-32E21E358D86}" vid="{1A11B21F-84EF-0C4B-90F9-63039C69D33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racle Redwood 06-2020">
    <a:dk1>
      <a:srgbClr val="312D2A"/>
    </a:dk1>
    <a:lt1>
      <a:srgbClr val="FCFBFA"/>
    </a:lt1>
    <a:dk2>
      <a:srgbClr val="312D2A"/>
    </a:dk2>
    <a:lt2>
      <a:srgbClr val="FCFBFA"/>
    </a:lt2>
    <a:accent1>
      <a:srgbClr val="C74634"/>
    </a:accent1>
    <a:accent2>
      <a:srgbClr val="FACD62"/>
    </a:accent2>
    <a:accent3>
      <a:srgbClr val="94AFAF"/>
    </a:accent3>
    <a:accent4>
      <a:srgbClr val="2B6242"/>
    </a:accent4>
    <a:accent5>
      <a:srgbClr val="AE562C"/>
    </a:accent5>
    <a:accent6>
      <a:srgbClr val="759C6C"/>
    </a:accent6>
    <a:hlink>
      <a:srgbClr val="2C5967"/>
    </a:hlink>
    <a:folHlink>
      <a:srgbClr val="2C5967"/>
    </a:folHlink>
  </a:clrScheme>
</a:themeOverride>
</file>

<file path=ppt/theme/themeOverride2.xml><?xml version="1.0" encoding="utf-8"?>
<a:themeOverride xmlns:a="http://schemas.openxmlformats.org/drawingml/2006/main">
  <a:clrScheme name="Oracle Redwood 06-2020">
    <a:dk1>
      <a:srgbClr val="312D2A"/>
    </a:dk1>
    <a:lt1>
      <a:srgbClr val="FCFBFA"/>
    </a:lt1>
    <a:dk2>
      <a:srgbClr val="312D2A"/>
    </a:dk2>
    <a:lt2>
      <a:srgbClr val="FCFBFA"/>
    </a:lt2>
    <a:accent1>
      <a:srgbClr val="C74634"/>
    </a:accent1>
    <a:accent2>
      <a:srgbClr val="FACD62"/>
    </a:accent2>
    <a:accent3>
      <a:srgbClr val="94AFAF"/>
    </a:accent3>
    <a:accent4>
      <a:srgbClr val="2B6242"/>
    </a:accent4>
    <a:accent5>
      <a:srgbClr val="AE562C"/>
    </a:accent5>
    <a:accent6>
      <a:srgbClr val="759C6C"/>
    </a:accent6>
    <a:hlink>
      <a:srgbClr val="2C5967"/>
    </a:hlink>
    <a:folHlink>
      <a:srgbClr val="2C5967"/>
    </a:folHlink>
  </a:clrScheme>
</a:themeOverride>
</file>

<file path=ppt/theme/themeOverride3.xml><?xml version="1.0" encoding="utf-8"?>
<a:themeOverride xmlns:a="http://schemas.openxmlformats.org/drawingml/2006/main">
  <a:clrScheme name="Oracle Redwood 08-26-2020">
    <a:dk1>
      <a:srgbClr val="312D2A"/>
    </a:dk1>
    <a:lt1>
      <a:srgbClr val="FCFBFA"/>
    </a:lt1>
    <a:dk2>
      <a:srgbClr val="312D2A"/>
    </a:dk2>
    <a:lt2>
      <a:srgbClr val="FCFBFA"/>
    </a:lt2>
    <a:accent1>
      <a:srgbClr val="C74634"/>
    </a:accent1>
    <a:accent2>
      <a:srgbClr val="FACD62"/>
    </a:accent2>
    <a:accent3>
      <a:srgbClr val="94AFAF"/>
    </a:accent3>
    <a:accent4>
      <a:srgbClr val="2B6242"/>
    </a:accent4>
    <a:accent5>
      <a:srgbClr val="AE562C"/>
    </a:accent5>
    <a:accent6>
      <a:srgbClr val="759C6C"/>
    </a:accent6>
    <a:hlink>
      <a:srgbClr val="00688C"/>
    </a:hlink>
    <a:folHlink>
      <a:srgbClr val="00688C"/>
    </a:folHlink>
  </a:clrScheme>
</a:themeOverride>
</file>

<file path=docProps/app.xml><?xml version="1.0" encoding="utf-8"?>
<Properties xmlns="http://schemas.openxmlformats.org/officeDocument/2006/extended-properties" xmlns:vt="http://schemas.openxmlformats.org/officeDocument/2006/docPropsVTypes">
  <Template>Oracle Redwood Marketing Template 2024</Template>
  <TotalTime>5127</TotalTime>
  <Words>8828</Words>
  <Application>Microsoft Office PowerPoint</Application>
  <PresentationFormat>Widescreen</PresentationFormat>
  <Paragraphs>1241</Paragraphs>
  <Slides>59</Slides>
  <Notes>27</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59</vt:i4>
      </vt:variant>
    </vt:vector>
  </HeadingPairs>
  <TitlesOfParts>
    <vt:vector size="73" baseType="lpstr">
      <vt:lpstr>Aptos</vt:lpstr>
      <vt:lpstr>Arial</vt:lpstr>
      <vt:lpstr>berkeleyMono</vt:lpstr>
      <vt:lpstr>Calibri</vt:lpstr>
      <vt:lpstr>Georgia</vt:lpstr>
      <vt:lpstr>Menlo</vt:lpstr>
      <vt:lpstr>Oracle Sans Light</vt:lpstr>
      <vt:lpstr>Oracle Sans Tab</vt:lpstr>
      <vt:lpstr>Oracle Sans Tab Light</vt:lpstr>
      <vt:lpstr>Oracle Sans Tab Semi Bold</vt:lpstr>
      <vt:lpstr>System Font Regular</vt:lpstr>
      <vt:lpstr>Times New Roman</vt:lpstr>
      <vt:lpstr>Parent Master Pillars</vt:lpstr>
      <vt:lpstr>1_Parent Master Pillars</vt:lpstr>
      <vt:lpstr>Ansible</vt:lpstr>
      <vt:lpstr>Configuration Management</vt:lpstr>
      <vt:lpstr>Why Is Configuration Management Required ?</vt:lpstr>
      <vt:lpstr>Challenges with Puppet, Chef &amp; SaltStack</vt:lpstr>
      <vt:lpstr>Ansible </vt:lpstr>
      <vt:lpstr>Ansible  - Key Features</vt:lpstr>
      <vt:lpstr>Ansible - Working</vt:lpstr>
      <vt:lpstr>Ansible - Workflow</vt:lpstr>
      <vt:lpstr>Ansible - Architecture</vt:lpstr>
      <vt:lpstr>Ansible – Key Components</vt:lpstr>
      <vt:lpstr>Ansible – Installation – Control Node</vt:lpstr>
      <vt:lpstr>Ansible – Installation – Control Node</vt:lpstr>
      <vt:lpstr>Ansible – SSH Ansible User Configuration – Managed Node</vt:lpstr>
      <vt:lpstr>Ansible – Inventory File</vt:lpstr>
      <vt:lpstr>PowerPoint Presentation</vt:lpstr>
      <vt:lpstr>PowerPoint Presentation</vt:lpstr>
      <vt:lpstr>Ansible - Inventory File - Special Variables</vt:lpstr>
      <vt:lpstr>Ansible – Inventory File - Config Options </vt:lpstr>
      <vt:lpstr>Ansible - Inventory File – Types - .ini &amp; .yaml</vt:lpstr>
      <vt:lpstr>Ansible – Inventory File - Example</vt:lpstr>
      <vt:lpstr>Ansible – Example - Inventory .ini File </vt:lpstr>
      <vt:lpstr>Ansible – Example - Inventory .YAML File </vt:lpstr>
      <vt:lpstr>Ansible – AdHoc – Command Structure</vt:lpstr>
      <vt:lpstr>Ansible – Modules</vt:lpstr>
      <vt:lpstr>Ansible – AdHoc – Command Usage</vt:lpstr>
      <vt:lpstr>Ansible – AdHoc – Example</vt:lpstr>
      <vt:lpstr>Ansible - Yaml</vt:lpstr>
      <vt:lpstr>Ansible – Yaml - Key Features</vt:lpstr>
      <vt:lpstr>Ansible – Yaml – DataTypes </vt:lpstr>
      <vt:lpstr>Ansible – Playbooks – Yaml Example</vt:lpstr>
      <vt:lpstr>Ansible – Playbooks – Structure</vt:lpstr>
      <vt:lpstr>Ansible – Playbooks – Structure</vt:lpstr>
      <vt:lpstr>Ansible – Playbooks – Run Playbook</vt:lpstr>
      <vt:lpstr>Ansible – Playbooks – Example: Install &amp; Configure Nginx</vt:lpstr>
      <vt:lpstr>Ansible – Playbooks – Example: Install &amp; Configure SMTP and SFTP</vt:lpstr>
      <vt:lpstr>Ansible – Playbooks – Run Playbook &amp; Example: Uninstall Nginx, SMTP &amp; SFTP</vt:lpstr>
      <vt:lpstr>What is Ansible ROLES?</vt:lpstr>
      <vt:lpstr>Ansible Playbook vs Ansible Roles</vt:lpstr>
      <vt:lpstr>Ansible Role Structure</vt:lpstr>
      <vt:lpstr>Ansible role subdirectories</vt:lpstr>
      <vt:lpstr>Ansible Role Playbook</vt:lpstr>
      <vt:lpstr>Ansible – Configuration File</vt:lpstr>
      <vt:lpstr>Ansible – Configuration File - Creation</vt:lpstr>
      <vt:lpstr>Ansible – Configuration File – Common Sections</vt:lpstr>
      <vt:lpstr>Ansible – Configuration File – Install Nginx</vt:lpstr>
      <vt:lpstr>Ansible – Configuration File – Key Configuration Details</vt:lpstr>
      <vt:lpstr>Ansible - Vault</vt:lpstr>
      <vt:lpstr>Ansible – Vault – Example: SFTP</vt:lpstr>
      <vt:lpstr>Ansible – Vault – Example: SFTP Playbook</vt:lpstr>
      <vt:lpstr>Ansible – Vault – Commands</vt:lpstr>
      <vt:lpstr>Ansible – Task Control</vt:lpstr>
      <vt:lpstr>Ansible – Task Control – Conditionals (when)</vt:lpstr>
      <vt:lpstr>Ansible – Task Control – Loops (loop)</vt:lpstr>
      <vt:lpstr>Ansible – Task Control – Handlers (notify/listen)</vt:lpstr>
      <vt:lpstr>Ansible – Task Control – Blocks (block, rescue, always)</vt:lpstr>
      <vt:lpstr>Ansible – Task Control – Execution Strategies</vt:lpstr>
      <vt:lpstr>Ansible – Task Control – Execution Strategies - Example</vt:lpstr>
      <vt:lpstr>Ansible – Templates - Jinja2</vt:lpstr>
      <vt:lpstr>Ansible – Templates - Example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Ansible</dc:title>
  <dc:creator>Karthik Reddy</dc:creator>
  <cp:lastModifiedBy>Satish Kusumanchi</cp:lastModifiedBy>
  <cp:revision>156</cp:revision>
  <dcterms:created xsi:type="dcterms:W3CDTF">2025-04-21T15:42:05Z</dcterms:created>
  <dcterms:modified xsi:type="dcterms:W3CDTF">2025-05-12T13:30:42Z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6665055-977f-4acd-9884-1bec8e5ad200_Enabled">
    <vt:lpwstr>true</vt:lpwstr>
  </property>
  <property fmtid="{D5CDD505-2E9C-101B-9397-08002B2CF9AE}" pid="3" name="MSIP_Label_56665055-977f-4acd-9884-1bec8e5ad200_SetDate">
    <vt:lpwstr>2025-04-21T16:53:37Z</vt:lpwstr>
  </property>
  <property fmtid="{D5CDD505-2E9C-101B-9397-08002B2CF9AE}" pid="4" name="MSIP_Label_56665055-977f-4acd-9884-1bec8e5ad200_Method">
    <vt:lpwstr>Standard</vt:lpwstr>
  </property>
  <property fmtid="{D5CDD505-2E9C-101B-9397-08002B2CF9AE}" pid="5" name="MSIP_Label_56665055-977f-4acd-9884-1bec8e5ad200_Name">
    <vt:lpwstr>Anyone ( Unrestricted )</vt:lpwstr>
  </property>
  <property fmtid="{D5CDD505-2E9C-101B-9397-08002B2CF9AE}" pid="6" name="MSIP_Label_56665055-977f-4acd-9884-1bec8e5ad200_SiteId">
    <vt:lpwstr>4e2c6054-71cb-48f1-bd6c-3a9705aca71b</vt:lpwstr>
  </property>
  <property fmtid="{D5CDD505-2E9C-101B-9397-08002B2CF9AE}" pid="7" name="MSIP_Label_56665055-977f-4acd-9884-1bec8e5ad200_ActionId">
    <vt:lpwstr>b7c5c2b2-c4b0-4de3-b87f-70ed35b933a6</vt:lpwstr>
  </property>
  <property fmtid="{D5CDD505-2E9C-101B-9397-08002B2CF9AE}" pid="8" name="MSIP_Label_56665055-977f-4acd-9884-1bec8e5ad200_ContentBits">
    <vt:lpwstr>3</vt:lpwstr>
  </property>
  <property fmtid="{D5CDD505-2E9C-101B-9397-08002B2CF9AE}" pid="9" name="MSIP_Label_56665055-977f-4acd-9884-1bec8e5ad200_Tag">
    <vt:lpwstr>50, 3, 0, 1</vt:lpwstr>
  </property>
  <property fmtid="{D5CDD505-2E9C-101B-9397-08002B2CF9AE}" pid="10" name="ClassificationContentMarkingFooterLocations">
    <vt:lpwstr>Parent Master Pillars:7\1_Parent Master Pillars:7</vt:lpwstr>
  </property>
  <property fmtid="{D5CDD505-2E9C-101B-9397-08002B2CF9AE}" pid="11" name="ClassificationContentMarkingFooterText">
    <vt:lpwstr>Confidential - Oracle Restricted</vt:lpwstr>
  </property>
  <property fmtid="{D5CDD505-2E9C-101B-9397-08002B2CF9AE}" pid="12" name="ClassificationContentMarkingHeaderLocations">
    <vt:lpwstr>Parent Master Pillars:6\1_Parent Master Pillars:6</vt:lpwstr>
  </property>
  <property fmtid="{D5CDD505-2E9C-101B-9397-08002B2CF9AE}" pid="13" name="ClassificationContentMarkingHeaderText">
    <vt:lpwstr>Confidential - Oracle Restricted</vt:lpwstr>
  </property>
</Properties>
</file>

<file path=docProps/thumbnail.jpeg>
</file>